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o Díaz Santiago" initials="JDS" lastIdx="3" clrIdx="0">
    <p:extLst>
      <p:ext uri="{19B8F6BF-5375-455C-9EA6-DF929625EA0E}">
        <p15:presenceInfo xmlns:p15="http://schemas.microsoft.com/office/powerpoint/2012/main" userId="685cc3abece64c6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C45E2E-9879-4C08-8C9F-816146CB585F}" v="662" dt="2021-03-07T14:51:15.9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111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ACC59F-BCEA-4D6F-9616-8D9AAFD20469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369A7F-1FAC-4595-A61C-08F6DC92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41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69A7F-1FAC-4595-A61C-08F6DC9237F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39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A8018-42E4-4B8E-A672-73073DF416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849876-CD8D-4A28-B531-B9268E42E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7A2EC-B404-435A-8772-7C29807AC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DF2F8-E777-429F-A75C-7F29B7144776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D2264-0B00-4F03-BEE2-633C8D9FD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0D1B9-1932-476F-B8F5-FCC43AFE1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BD1A-D296-4586-834A-A7EC76DFC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34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99D59-7FA6-4B3A-938E-02E9E9623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B9720F-5E23-4746-9917-A61579B15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48FE0-E558-4ED6-BEC2-DEC857AB2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DF2F8-E777-429F-A75C-7F29B7144776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A9B73-6490-4E1B-BD04-5CE363A31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482B4-BEBE-4AD7-9148-2C068D927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BD1A-D296-4586-834A-A7EC76DFC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478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0D13CF-36EC-4CFE-93E2-B757B168C1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BD6EEE-DDA2-46C9-81D8-F4DE4BD1DF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91B97-EA24-4D2F-BD47-EAA6F79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DF2F8-E777-429F-A75C-7F29B7144776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1C4A4-1F40-4E51-9E3B-BF4419B9F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C997D-DAA7-41DD-A875-CBD3E3B2C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BD1A-D296-4586-834A-A7EC76DFC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8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08261-C923-4C7C-96C9-EC00395AB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70723-9950-48D5-8E10-96CB95B0E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2A9E9-00D6-4132-AB17-2DF4970F3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DF2F8-E777-429F-A75C-7F29B7144776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ACA84-D4A3-4D39-8247-CC071DA7D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64446D-F081-4873-9782-A84AB5423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BD1A-D296-4586-834A-A7EC76DFC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63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CEB47-95BE-4F4F-83BC-2099988A7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5BDD47-68A3-43CB-AEB9-DAACBB593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3F603-A043-4CF7-9294-0B9002413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DF2F8-E777-429F-A75C-7F29B7144776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E9E4-F126-4397-9CC0-CE869F83D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54892-9F38-42BC-9C33-61FA07186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BD1A-D296-4586-834A-A7EC76DFC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411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1A53F-6B2C-4CB0-BA3C-DF2FF78E1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809EE-AE73-4BF4-842D-D1063DBF94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15A1A-C288-4224-8282-00B38CE83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6749B3-2F10-4B97-B0E2-6E81E4278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DF2F8-E777-429F-A75C-7F29B7144776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11F1EC-4801-40F7-ACB7-914BAEE1B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ACB575-CBC8-49F0-AFBA-E2F1EDA2E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BD1A-D296-4586-834A-A7EC76DFC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04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F4F1B-293E-404B-8364-98FBF19C8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A7F5C-51B9-4379-AE9F-3D6B10F2B7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DEBBC2-A510-4914-B170-E03AC4685B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9F92D6-74C5-4D0F-8516-4FCBD55084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EC943C-3BB4-47CB-8998-C02411BE3B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139C3C-4D46-4876-AF66-982BA5517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DF2F8-E777-429F-A75C-7F29B7144776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980B05-1F80-4FED-B48B-7C92DE624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7EA395-80A1-42C3-A787-44FB72A40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BD1A-D296-4586-834A-A7EC76DFC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082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9C981-80F6-439E-9E80-D5CE513E9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9011D9-5954-4718-BD9E-ED28D8025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DF2F8-E777-429F-A75C-7F29B7144776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07B8AF-AD70-445E-BF23-B3CFD7EDA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CE6575-6C18-4DF8-8CFB-231DD1AF2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BD1A-D296-4586-834A-A7EC76DFC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824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D1DB1C-1683-4A87-BAE8-9E261D683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DF2F8-E777-429F-A75C-7F29B7144776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61F578-AA34-4BEE-8036-D246CB593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779F3A-1EAF-42A3-A786-63E8B74ED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BD1A-D296-4586-834A-A7EC76DFC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749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B2A35-9477-46A9-AE4B-49D5A4C5F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46806-332F-4313-A726-8853BD033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880ABA-470F-4D55-B6AF-C38C263F4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7F9832-E682-4684-9F93-291A4363D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DF2F8-E777-429F-A75C-7F29B7144776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44F7D1-63C6-4F4A-9C93-FBF151B48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1BC46-C597-4192-ABFD-FB16C5553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BD1A-D296-4586-834A-A7EC76DFC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561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163BA-51D2-40A3-ACC0-EDC23E1A0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43E988-574B-44FE-B7AB-2F4F7AC5A5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0B63C3-DD3D-4A72-99AF-FE70A9913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E32B38-7082-41BD-8F71-F287E010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DF2F8-E777-429F-A75C-7F29B7144776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5089ED-4B94-44D3-B8AD-63B0E1BE2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9823E6-3D06-47E8-B4D9-E5188D42F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BD1A-D296-4586-834A-A7EC76DFC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16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D34DDB-34FA-44B3-9AA0-A038D20A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7FDBE-4408-4330-B302-BB8468CC9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9CC87E-D79E-44D6-A32B-F1B2E84624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DF2F8-E777-429F-A75C-7F29B7144776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349AE3-E36B-4B07-A0DB-AF217DF6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2CB5F-075E-4731-8102-E25FD011DD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4BD1A-D296-4586-834A-A7EC76DFC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92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slide" Target="slide29.xml"/><Relationship Id="rId18" Type="http://schemas.openxmlformats.org/officeDocument/2006/relationships/slide" Target="slide8.xml"/><Relationship Id="rId26" Type="http://schemas.openxmlformats.org/officeDocument/2006/relationships/slide" Target="slide49.xml"/><Relationship Id="rId39" Type="http://schemas.openxmlformats.org/officeDocument/2006/relationships/slide" Target="slide11.xml"/><Relationship Id="rId21" Type="http://schemas.openxmlformats.org/officeDocument/2006/relationships/slide" Target="slide25.xml"/><Relationship Id="rId34" Type="http://schemas.openxmlformats.org/officeDocument/2006/relationships/slide" Target="slide45.xml"/><Relationship Id="rId42" Type="http://schemas.openxmlformats.org/officeDocument/2006/relationships/slide" Target="slide42.xml"/><Relationship Id="rId47" Type="http://schemas.openxmlformats.org/officeDocument/2006/relationships/slide" Target="slide34.xml"/><Relationship Id="rId50" Type="http://schemas.openxmlformats.org/officeDocument/2006/relationships/slide" Target="slide9.xml"/><Relationship Id="rId55" Type="http://schemas.openxmlformats.org/officeDocument/2006/relationships/slide" Target="slide5.xml"/><Relationship Id="rId6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6" Type="http://schemas.openxmlformats.org/officeDocument/2006/relationships/slide" Target="slide38.xml"/><Relationship Id="rId20" Type="http://schemas.openxmlformats.org/officeDocument/2006/relationships/slide" Target="slide44.xml"/><Relationship Id="rId29" Type="http://schemas.openxmlformats.org/officeDocument/2006/relationships/slide" Target="slide27.xml"/><Relationship Id="rId41" Type="http://schemas.openxmlformats.org/officeDocument/2006/relationships/slide" Target="slide47.xml"/><Relationship Id="rId54" Type="http://schemas.openxmlformats.org/officeDocument/2006/relationships/slide" Target="slide55.xml"/><Relationship Id="rId62" Type="http://schemas.openxmlformats.org/officeDocument/2006/relationships/slide" Target="slide53.xml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slide" Target="slide26.xml"/><Relationship Id="rId24" Type="http://schemas.openxmlformats.org/officeDocument/2006/relationships/slide" Target="slide48.xml"/><Relationship Id="rId32" Type="http://schemas.openxmlformats.org/officeDocument/2006/relationships/slide" Target="slide17.xml"/><Relationship Id="rId37" Type="http://schemas.openxmlformats.org/officeDocument/2006/relationships/slide" Target="slide37.xml"/><Relationship Id="rId40" Type="http://schemas.openxmlformats.org/officeDocument/2006/relationships/slide" Target="slide23.xml"/><Relationship Id="rId45" Type="http://schemas.openxmlformats.org/officeDocument/2006/relationships/slide" Target="slide40.xml"/><Relationship Id="rId53" Type="http://schemas.openxmlformats.org/officeDocument/2006/relationships/slide" Target="slide51.xml"/><Relationship Id="rId58" Type="http://schemas.openxmlformats.org/officeDocument/2006/relationships/slide" Target="slide16.xml"/><Relationship Id="rId5" Type="http://schemas.microsoft.com/office/2007/relationships/hdphoto" Target="../media/hdphoto1.wdp"/><Relationship Id="rId15" Type="http://schemas.openxmlformats.org/officeDocument/2006/relationships/slide" Target="slide28.xml"/><Relationship Id="rId23" Type="http://schemas.openxmlformats.org/officeDocument/2006/relationships/slide" Target="slide31.xml"/><Relationship Id="rId28" Type="http://schemas.openxmlformats.org/officeDocument/2006/relationships/slide" Target="slide52.xml"/><Relationship Id="rId36" Type="http://schemas.openxmlformats.org/officeDocument/2006/relationships/slide" Target="slide10.xml"/><Relationship Id="rId49" Type="http://schemas.openxmlformats.org/officeDocument/2006/relationships/slide" Target="slide24.xml"/><Relationship Id="rId57" Type="http://schemas.openxmlformats.org/officeDocument/2006/relationships/slide" Target="slide6.xml"/><Relationship Id="rId61" Type="http://schemas.openxmlformats.org/officeDocument/2006/relationships/slide" Target="slide39.xml"/><Relationship Id="rId10" Type="http://schemas.openxmlformats.org/officeDocument/2006/relationships/slide" Target="slide4.xml"/><Relationship Id="rId19" Type="http://schemas.openxmlformats.org/officeDocument/2006/relationships/slide" Target="slide3.xml"/><Relationship Id="rId31" Type="http://schemas.openxmlformats.org/officeDocument/2006/relationships/slide" Target="slide14.xml"/><Relationship Id="rId44" Type="http://schemas.openxmlformats.org/officeDocument/2006/relationships/slide" Target="slide12.xml"/><Relationship Id="rId52" Type="http://schemas.openxmlformats.org/officeDocument/2006/relationships/slide" Target="slide19.xml"/><Relationship Id="rId60" Type="http://schemas.openxmlformats.org/officeDocument/2006/relationships/slide" Target="slide30.xml"/><Relationship Id="rId4" Type="http://schemas.openxmlformats.org/officeDocument/2006/relationships/image" Target="../media/image1.png"/><Relationship Id="rId9" Type="http://schemas.openxmlformats.org/officeDocument/2006/relationships/slide" Target="slide7.xml"/><Relationship Id="rId14" Type="http://schemas.openxmlformats.org/officeDocument/2006/relationships/slide" Target="slide33.xml"/><Relationship Id="rId22" Type="http://schemas.openxmlformats.org/officeDocument/2006/relationships/slide" Target="slide54.xml"/><Relationship Id="rId27" Type="http://schemas.openxmlformats.org/officeDocument/2006/relationships/slide" Target="slide36.xml"/><Relationship Id="rId30" Type="http://schemas.openxmlformats.org/officeDocument/2006/relationships/slide" Target="slide41.xml"/><Relationship Id="rId35" Type="http://schemas.openxmlformats.org/officeDocument/2006/relationships/slide" Target="slide46.xml"/><Relationship Id="rId43" Type="http://schemas.openxmlformats.org/officeDocument/2006/relationships/slide" Target="slide13.xml"/><Relationship Id="rId48" Type="http://schemas.openxmlformats.org/officeDocument/2006/relationships/slide" Target="slide15.xml"/><Relationship Id="rId56" Type="http://schemas.openxmlformats.org/officeDocument/2006/relationships/slide" Target="slide22.xml"/><Relationship Id="rId8" Type="http://schemas.microsoft.com/office/2007/relationships/hdphoto" Target="../media/hdphoto2.wdp"/><Relationship Id="rId51" Type="http://schemas.openxmlformats.org/officeDocument/2006/relationships/slide" Target="slide18.xml"/><Relationship Id="rId3" Type="http://schemas.openxmlformats.org/officeDocument/2006/relationships/slideLayout" Target="../slideLayouts/slideLayout1.xml"/><Relationship Id="rId12" Type="http://schemas.openxmlformats.org/officeDocument/2006/relationships/slide" Target="slide2.xml"/><Relationship Id="rId17" Type="http://schemas.openxmlformats.org/officeDocument/2006/relationships/slide" Target="slide32.xml"/><Relationship Id="rId25" Type="http://schemas.openxmlformats.org/officeDocument/2006/relationships/slide" Target="slide50.xml"/><Relationship Id="rId33" Type="http://schemas.openxmlformats.org/officeDocument/2006/relationships/slide" Target="slide35.xml"/><Relationship Id="rId38" Type="http://schemas.openxmlformats.org/officeDocument/2006/relationships/slide" Target="slide43.xml"/><Relationship Id="rId46" Type="http://schemas.openxmlformats.org/officeDocument/2006/relationships/slide" Target="slide21.xml"/><Relationship Id="rId59" Type="http://schemas.openxmlformats.org/officeDocument/2006/relationships/slide" Target="slide20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microsoft.com/office/2007/relationships/hdphoto" Target="../media/hdphoto1.wdp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31.png"/><Relationship Id="rId4" Type="http://schemas.openxmlformats.org/officeDocument/2006/relationships/image" Target="../media/image2.png"/><Relationship Id="rId9" Type="http://schemas.openxmlformats.org/officeDocument/2006/relationships/image" Target="../media/image33.gi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1.wdp"/><Relationship Id="rId5" Type="http://schemas.openxmlformats.org/officeDocument/2006/relationships/image" Target="../media/image42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44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5" Type="http://schemas.openxmlformats.org/officeDocument/2006/relationships/image" Target="../media/image46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4.wdp"/><Relationship Id="rId5" Type="http://schemas.openxmlformats.org/officeDocument/2006/relationships/image" Target="../media/image48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microsoft.com/office/2007/relationships/hdphoto" Target="../media/hdphoto1.wdp"/><Relationship Id="rId7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5.wdp"/><Relationship Id="rId5" Type="http://schemas.openxmlformats.org/officeDocument/2006/relationships/image" Target="../media/image50.png"/><Relationship Id="rId4" Type="http://schemas.openxmlformats.org/officeDocument/2006/relationships/image" Target="../media/image2.png"/><Relationship Id="rId9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7.wdp"/><Relationship Id="rId5" Type="http://schemas.openxmlformats.org/officeDocument/2006/relationships/image" Target="../media/image5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8.wdp"/><Relationship Id="rId5" Type="http://schemas.openxmlformats.org/officeDocument/2006/relationships/image" Target="../media/image55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hdphoto" Target="../media/hdphoto1.wdp"/><Relationship Id="rId7" Type="http://schemas.microsoft.com/office/2007/relationships/hdphoto" Target="../media/hdphoto30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0.jpeg"/><Relationship Id="rId5" Type="http://schemas.microsoft.com/office/2007/relationships/hdphoto" Target="../media/hdphoto29.wdp"/><Relationship Id="rId10" Type="http://schemas.openxmlformats.org/officeDocument/2006/relationships/image" Target="../media/image2.png"/><Relationship Id="rId4" Type="http://schemas.openxmlformats.org/officeDocument/2006/relationships/image" Target="../media/image57.png"/><Relationship Id="rId9" Type="http://schemas.microsoft.com/office/2007/relationships/hdphoto" Target="../media/hdphoto31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2.wdp"/><Relationship Id="rId5" Type="http://schemas.openxmlformats.org/officeDocument/2006/relationships/image" Target="../media/image61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3.wdp"/><Relationship Id="rId5" Type="http://schemas.openxmlformats.org/officeDocument/2006/relationships/image" Target="../media/image6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4.wdp"/><Relationship Id="rId5" Type="http://schemas.openxmlformats.org/officeDocument/2006/relationships/image" Target="../media/image6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36.wdp"/><Relationship Id="rId3" Type="http://schemas.microsoft.com/office/2007/relationships/hdphoto" Target="../media/hdphoto1.wdp"/><Relationship Id="rId7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5.wdp"/><Relationship Id="rId5" Type="http://schemas.openxmlformats.org/officeDocument/2006/relationships/image" Target="../media/image67.png"/><Relationship Id="rId4" Type="http://schemas.openxmlformats.org/officeDocument/2006/relationships/image" Target="../media/image2.png"/><Relationship Id="rId9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7.wdp"/><Relationship Id="rId5" Type="http://schemas.openxmlformats.org/officeDocument/2006/relationships/image" Target="../media/image70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8.wdp"/><Relationship Id="rId5" Type="http://schemas.openxmlformats.org/officeDocument/2006/relationships/image" Target="../media/image72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9.wdp"/><Relationship Id="rId5" Type="http://schemas.openxmlformats.org/officeDocument/2006/relationships/image" Target="../media/image74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0.wdp"/><Relationship Id="rId5" Type="http://schemas.openxmlformats.org/officeDocument/2006/relationships/image" Target="../media/image76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1.wdp"/><Relationship Id="rId5" Type="http://schemas.openxmlformats.org/officeDocument/2006/relationships/image" Target="../media/image78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2.wdp"/><Relationship Id="rId5" Type="http://schemas.openxmlformats.org/officeDocument/2006/relationships/image" Target="../media/image80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44.wdp"/><Relationship Id="rId3" Type="http://schemas.microsoft.com/office/2007/relationships/hdphoto" Target="../media/hdphoto1.wdp"/><Relationship Id="rId7" Type="http://schemas.openxmlformats.org/officeDocument/2006/relationships/image" Target="../media/image8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3.wdp"/><Relationship Id="rId5" Type="http://schemas.openxmlformats.org/officeDocument/2006/relationships/image" Target="../media/image82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46.wdp"/><Relationship Id="rId3" Type="http://schemas.microsoft.com/office/2007/relationships/hdphoto" Target="../media/hdphoto1.wdp"/><Relationship Id="rId7" Type="http://schemas.openxmlformats.org/officeDocument/2006/relationships/image" Target="../media/image8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5.wdp"/><Relationship Id="rId5" Type="http://schemas.openxmlformats.org/officeDocument/2006/relationships/image" Target="../media/image84.png"/><Relationship Id="rId10" Type="http://schemas.microsoft.com/office/2007/relationships/hdphoto" Target="../media/hdphoto47.wdp"/><Relationship Id="rId4" Type="http://schemas.openxmlformats.org/officeDocument/2006/relationships/image" Target="../media/image2.png"/><Relationship Id="rId9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8.wdp"/><Relationship Id="rId5" Type="http://schemas.openxmlformats.org/officeDocument/2006/relationships/image" Target="../media/image87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9.wdp"/><Relationship Id="rId5" Type="http://schemas.openxmlformats.org/officeDocument/2006/relationships/image" Target="../media/image89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0.wdp"/><Relationship Id="rId5" Type="http://schemas.openxmlformats.org/officeDocument/2006/relationships/image" Target="../media/image91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1.wdp"/><Relationship Id="rId5" Type="http://schemas.openxmlformats.org/officeDocument/2006/relationships/image" Target="../media/image93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2.wdp"/><Relationship Id="rId5" Type="http://schemas.openxmlformats.org/officeDocument/2006/relationships/image" Target="../media/image95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gif"/><Relationship Id="rId3" Type="http://schemas.openxmlformats.org/officeDocument/2006/relationships/image" Target="../media/image1.png"/><Relationship Id="rId7" Type="http://schemas.microsoft.com/office/2007/relationships/hdphoto" Target="../media/hdphoto5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4.wdp"/><Relationship Id="rId5" Type="http://schemas.openxmlformats.org/officeDocument/2006/relationships/image" Target="../media/image99.pn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5.wdp"/><Relationship Id="rId5" Type="http://schemas.openxmlformats.org/officeDocument/2006/relationships/image" Target="../media/image101.pn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6.wdp"/><Relationship Id="rId5" Type="http://schemas.openxmlformats.org/officeDocument/2006/relationships/image" Target="../media/image103.pn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7.wdp"/><Relationship Id="rId5" Type="http://schemas.openxmlformats.org/officeDocument/2006/relationships/image" Target="../media/image105.pn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8.wdp"/><Relationship Id="rId5" Type="http://schemas.openxmlformats.org/officeDocument/2006/relationships/image" Target="../media/image107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9.wdp"/><Relationship Id="rId5" Type="http://schemas.openxmlformats.org/officeDocument/2006/relationships/image" Target="../media/image109.pn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61.wdp"/><Relationship Id="rId3" Type="http://schemas.microsoft.com/office/2007/relationships/hdphoto" Target="../media/hdphoto1.wdp"/><Relationship Id="rId7" Type="http://schemas.openxmlformats.org/officeDocument/2006/relationships/image" Target="../media/image1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0.wdp"/><Relationship Id="rId5" Type="http://schemas.openxmlformats.org/officeDocument/2006/relationships/image" Target="../media/image111.png"/><Relationship Id="rId4" Type="http://schemas.openxmlformats.org/officeDocument/2006/relationships/image" Target="../media/image2.png"/><Relationship Id="rId9" Type="http://schemas.openxmlformats.org/officeDocument/2006/relationships/image" Target="../media/image113.jpe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2.wdp"/><Relationship Id="rId5" Type="http://schemas.openxmlformats.org/officeDocument/2006/relationships/image" Target="../media/image114.pn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3.wdp"/><Relationship Id="rId5" Type="http://schemas.openxmlformats.org/officeDocument/2006/relationships/image" Target="../media/image116.png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4.wdp"/><Relationship Id="rId5" Type="http://schemas.openxmlformats.org/officeDocument/2006/relationships/image" Target="../media/image118.png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57.xml"/><Relationship Id="rId3" Type="http://schemas.microsoft.com/office/2007/relationships/hdphoto" Target="../media/hdphoto1.wdp"/><Relationship Id="rId7" Type="http://schemas.openxmlformats.org/officeDocument/2006/relationships/slide" Target="slide5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6.xml"/><Relationship Id="rId5" Type="http://schemas.openxmlformats.org/officeDocument/2006/relationships/image" Target="../media/image120.jpe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microsoft.com/office/2007/relationships/hdphoto" Target="../media/hdphoto1.wdp"/><Relationship Id="rId7" Type="http://schemas.openxmlformats.org/officeDocument/2006/relationships/image" Target="../media/image1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5.wdp"/><Relationship Id="rId5" Type="http://schemas.openxmlformats.org/officeDocument/2006/relationships/image" Target="../media/image121.png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microsoft.com/office/2007/relationships/hdphoto" Target="../media/hdphoto1.wdp"/><Relationship Id="rId7" Type="http://schemas.openxmlformats.org/officeDocument/2006/relationships/image" Target="../media/image1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6.wdp"/><Relationship Id="rId5" Type="http://schemas.openxmlformats.org/officeDocument/2006/relationships/image" Target="../media/image123.png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hdphoto" Target="../media/hdphoto68.wdp"/><Relationship Id="rId3" Type="http://schemas.microsoft.com/office/2007/relationships/hdphoto" Target="../media/hdphoto1.wdp"/><Relationship Id="rId7" Type="http://schemas.openxmlformats.org/officeDocument/2006/relationships/image" Target="../media/image1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7.wdp"/><Relationship Id="rId5" Type="http://schemas.openxmlformats.org/officeDocument/2006/relationships/image" Target="../media/image125.png"/><Relationship Id="rId10" Type="http://schemas.openxmlformats.org/officeDocument/2006/relationships/slide" Target="slide55.xml"/><Relationship Id="rId4" Type="http://schemas.openxmlformats.org/officeDocument/2006/relationships/image" Target="../media/image2.png"/><Relationship Id="rId9" Type="http://schemas.openxmlformats.org/officeDocument/2006/relationships/image" Target="../media/image127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12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14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6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B7240D-D580-4A33-AA0D-41EBF04BA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713" y="248038"/>
            <a:ext cx="7063721" cy="1159200"/>
          </a:xfrm>
        </p:spPr>
        <p:txBody>
          <a:bodyPr anchor="ctr">
            <a:normAutofit/>
          </a:bodyPr>
          <a:lstStyle/>
          <a:p>
            <a:r>
              <a:rPr lang="en-US" sz="48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</a:t>
            </a:r>
            <a:r>
              <a:rPr lang="en-US" sz="4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Puerto Rico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37C5EF-2487-4935-86BE-B0166633C9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50973" y="471199"/>
            <a:ext cx="1892063" cy="446297"/>
          </a:xfrm>
        </p:spPr>
        <p:txBody>
          <a:bodyPr anchor="ctr">
            <a:normAutofit fontScale="92500" lnSpcReduction="20000"/>
          </a:bodyPr>
          <a:lstStyle/>
          <a:p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PR/VI VFC INC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4534197-C97A-40EE-86A5-51D3BE073049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117" y="168886"/>
            <a:ext cx="1077595" cy="1050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Picture 27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9075297F-C941-40F1-9FCF-BB56C393FC3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845" y="1798089"/>
            <a:ext cx="738542" cy="737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00BDA4C8-CCAF-4BD7-9DBD-641A86A4A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416725"/>
            <a:ext cx="12192000" cy="548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302307-5B95-497B-8898-223DBA1F4F18}"/>
              </a:ext>
            </a:extLst>
          </p:cNvPr>
          <p:cNvSpPr txBox="1"/>
          <p:nvPr/>
        </p:nvSpPr>
        <p:spPr>
          <a:xfrm>
            <a:off x="608879" y="6090043"/>
            <a:ext cx="3639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DALE UN </a:t>
            </a:r>
            <a:r>
              <a:rPr lang="en-US" sz="1400" b="1" dirty="0">
                <a:solidFill>
                  <a:srgbClr val="FF0000"/>
                </a:solidFill>
              </a:rPr>
              <a:t>CLICK A LA TORRE DE CADA PUEBLO</a:t>
            </a:r>
            <a:endParaRPr lang="en-US" sz="1400" b="1" dirty="0"/>
          </a:p>
          <a:p>
            <a:pPr algn="ctr"/>
            <a:r>
              <a:rPr lang="en-US" sz="1400" b="1" dirty="0"/>
              <a:t>PARA VER LOS REPETIDORES COORDINADOS.</a:t>
            </a:r>
          </a:p>
        </p:txBody>
      </p:sp>
      <p:pic>
        <p:nvPicPr>
          <p:cNvPr id="34" name="Picture 33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6FEA6302-C412-4038-BDC2-7AA26651500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88" y="6022009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torre de comunicações livre de direitos Vetores Clip Art ilustração  -busi0715-CoolCLIPS.com">
            <a:hlinkClick r:id="rId9" action="ppaction://hlinksldjump"/>
            <a:extLst>
              <a:ext uri="{FF2B5EF4-FFF2-40B4-BE49-F238E27FC236}">
                <a16:creationId xmlns:a16="http://schemas.microsoft.com/office/drawing/2014/main" id="{D544762E-4E53-4823-A296-DE5A95F390F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933" y="1798089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torre de comunicações livre de direitos Vetores Clip Art ilustração  -busi0715-CoolCLIPS.com">
            <a:hlinkClick r:id="rId10" action="ppaction://hlinksldjump"/>
            <a:extLst>
              <a:ext uri="{FF2B5EF4-FFF2-40B4-BE49-F238E27FC236}">
                <a16:creationId xmlns:a16="http://schemas.microsoft.com/office/drawing/2014/main" id="{ACE4EFC8-168C-4F1E-B775-A38F6AD37FF8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79" y="1413202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torre de comunicações livre de direitos Vetores Clip Art ilustração  -busi0715-CoolCLIPS.com">
            <a:hlinkClick r:id="rId11" action="ppaction://hlinksldjump"/>
            <a:extLst>
              <a:ext uri="{FF2B5EF4-FFF2-40B4-BE49-F238E27FC236}">
                <a16:creationId xmlns:a16="http://schemas.microsoft.com/office/drawing/2014/main" id="{F566E7A0-F82F-408A-A82A-27CF6AEA518E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869" y="3239442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torre de comunicações livre de direitos Vetores Clip Art ilustração  -busi0715-CoolCLIPS.com">
            <a:hlinkClick r:id="rId12" action="ppaction://hlinksldjump"/>
            <a:extLst>
              <a:ext uri="{FF2B5EF4-FFF2-40B4-BE49-F238E27FC236}">
                <a16:creationId xmlns:a16="http://schemas.microsoft.com/office/drawing/2014/main" id="{9BA3EE50-3E6F-4567-ADCC-5D716DB1F8FB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403" y="3429000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torre de comunicações livre de direitos Vetores Clip Art ilustração  -busi0715-CoolCLIPS.com">
            <a:hlinkClick r:id="rId13" action="ppaction://hlinksldjump"/>
            <a:extLst>
              <a:ext uri="{FF2B5EF4-FFF2-40B4-BE49-F238E27FC236}">
                <a16:creationId xmlns:a16="http://schemas.microsoft.com/office/drawing/2014/main" id="{2EF62D5C-0E48-443F-A9F6-A813D0A31E82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19" y="2799954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torre de comunicações livre de direitos Vetores Clip Art ilustração  -busi0715-CoolCLIPS.com">
            <a:hlinkClick r:id="rId14" action="ppaction://hlinksldjump"/>
            <a:extLst>
              <a:ext uri="{FF2B5EF4-FFF2-40B4-BE49-F238E27FC236}">
                <a16:creationId xmlns:a16="http://schemas.microsoft.com/office/drawing/2014/main" id="{DFE56347-A91B-458F-BEC3-7D62EE361CE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702" y="2052846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torre de comunicações livre de direitos Vetores Clip Art ilustração  -busi0715-CoolCLIPS.com">
            <a:hlinkClick r:id="rId15" action="ppaction://hlinksldjump"/>
            <a:extLst>
              <a:ext uri="{FF2B5EF4-FFF2-40B4-BE49-F238E27FC236}">
                <a16:creationId xmlns:a16="http://schemas.microsoft.com/office/drawing/2014/main" id="{030DC356-548C-4C26-A2F8-2740EEECE94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722" y="4644359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torre de comunicações livre de direitos Vetores Clip Art ilustração  -busi0715-CoolCLIPS.com">
            <a:hlinkClick r:id="rId16" action="ppaction://hlinksldjump"/>
            <a:extLst>
              <a:ext uri="{FF2B5EF4-FFF2-40B4-BE49-F238E27FC236}">
                <a16:creationId xmlns:a16="http://schemas.microsoft.com/office/drawing/2014/main" id="{B1092051-F23B-4833-A2A2-BC61FEC8B9A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24" y="4360036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torre de comunicações livre de direitos Vetores Clip Art ilustração  -busi0715-CoolCLIPS.com">
            <a:hlinkClick r:id="rId17" action="ppaction://hlinksldjump"/>
            <a:extLst>
              <a:ext uri="{FF2B5EF4-FFF2-40B4-BE49-F238E27FC236}">
                <a16:creationId xmlns:a16="http://schemas.microsoft.com/office/drawing/2014/main" id="{F16965A3-DA14-4E6A-8B8A-47EA47B6280C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695" y="3289980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 descr="torre de comunicações livre de direitos Vetores Clip Art ilustração  -busi0715-CoolCLIPS.com">
            <a:hlinkClick r:id="rId18" action="ppaction://hlinksldjump"/>
            <a:extLst>
              <a:ext uri="{FF2B5EF4-FFF2-40B4-BE49-F238E27FC236}">
                <a16:creationId xmlns:a16="http://schemas.microsoft.com/office/drawing/2014/main" id="{F922FA19-89BD-4435-9ACC-ADEC4260FFB1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909" y="2705113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torre de comunicações livre de direitos Vetores Clip Art ilustração  -busi0715-CoolCLIPS.com">
            <a:hlinkClick r:id="rId19" action="ppaction://hlinksldjump"/>
            <a:extLst>
              <a:ext uri="{FF2B5EF4-FFF2-40B4-BE49-F238E27FC236}">
                <a16:creationId xmlns:a16="http://schemas.microsoft.com/office/drawing/2014/main" id="{56E32CE5-74FF-4F93-AE23-7922E7F974DC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79" y="2095201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 descr="torre de comunicações livre de direitos Vetores Clip Art ilustração  -busi0715-CoolCLIPS.com">
            <a:hlinkClick r:id="rId20" action="ppaction://hlinksldjump"/>
            <a:extLst>
              <a:ext uri="{FF2B5EF4-FFF2-40B4-BE49-F238E27FC236}">
                <a16:creationId xmlns:a16="http://schemas.microsoft.com/office/drawing/2014/main" id="{EB2123CE-8B6E-4BFA-98B2-BED0386F97CD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254" y="2316674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 descr="torre de comunicações livre de direitos Vetores Clip Art ilustração  -busi0715-CoolCLIPS.com">
            <a:hlinkClick r:id="rId21" action="ppaction://hlinksldjump"/>
            <a:extLst>
              <a:ext uri="{FF2B5EF4-FFF2-40B4-BE49-F238E27FC236}">
                <a16:creationId xmlns:a16="http://schemas.microsoft.com/office/drawing/2014/main" id="{8E3BF320-210D-442E-AF79-7B3300751D9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365" y="1554623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35" descr="torre de comunicações livre de direitos Vetores Clip Art ilustração  -busi0715-CoolCLIPS.com">
            <a:hlinkClick r:id="rId22" action="ppaction://hlinksldjump"/>
            <a:extLst>
              <a:ext uri="{FF2B5EF4-FFF2-40B4-BE49-F238E27FC236}">
                <a16:creationId xmlns:a16="http://schemas.microsoft.com/office/drawing/2014/main" id="{865CF53A-0691-4B7D-8D21-73E9EC24BF1B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960" y="4140683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36" descr="torre de comunicações livre de direitos Vetores Clip Art ilustração  -busi0715-CoolCLIPS.com">
            <a:hlinkClick r:id="rId23" action="ppaction://hlinksldjump"/>
            <a:extLst>
              <a:ext uri="{FF2B5EF4-FFF2-40B4-BE49-F238E27FC236}">
                <a16:creationId xmlns:a16="http://schemas.microsoft.com/office/drawing/2014/main" id="{2B6C06DC-62A2-4198-9092-5BAC8D6F04D4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580" y="3550678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37" descr="torre de comunicações livre de direitos Vetores Clip Art ilustração  -busi0715-CoolCLIPS.com">
            <a:hlinkClick r:id="rId24" action="ppaction://hlinksldjump"/>
            <a:extLst>
              <a:ext uri="{FF2B5EF4-FFF2-40B4-BE49-F238E27FC236}">
                <a16:creationId xmlns:a16="http://schemas.microsoft.com/office/drawing/2014/main" id="{EBD59194-A2CD-47B6-B3B5-0012B247076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016" y="2799954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Picture 38" descr="torre de comunicações livre de direitos Vetores Clip Art ilustração  -busi0715-CoolCLIPS.com">
            <a:hlinkClick r:id="rId25" action="ppaction://hlinksldjump"/>
            <a:extLst>
              <a:ext uri="{FF2B5EF4-FFF2-40B4-BE49-F238E27FC236}">
                <a16:creationId xmlns:a16="http://schemas.microsoft.com/office/drawing/2014/main" id="{9EA0C1AE-10E0-4B63-BADD-45414C4ECF42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354" y="1514396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39" descr="torre de comunicações livre de direitos Vetores Clip Art ilustração  -busi0715-CoolCLIPS.com">
            <a:hlinkClick r:id="rId26" action="ppaction://hlinksldjump"/>
            <a:extLst>
              <a:ext uri="{FF2B5EF4-FFF2-40B4-BE49-F238E27FC236}">
                <a16:creationId xmlns:a16="http://schemas.microsoft.com/office/drawing/2014/main" id="{69146C54-B68F-4C21-90BD-7B4AC07CA119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673" y="1621554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40" descr="torre de comunicações livre de direitos Vetores Clip Art ilustração  -busi0715-CoolCLIPS.com">
            <a:hlinkClick r:id="rId27" action="ppaction://hlinksldjump"/>
            <a:extLst>
              <a:ext uri="{FF2B5EF4-FFF2-40B4-BE49-F238E27FC236}">
                <a16:creationId xmlns:a16="http://schemas.microsoft.com/office/drawing/2014/main" id="{9298D18F-7B90-4C50-9E01-CCBC3F00096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992" y="3180370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41" descr="torre de comunicações livre de direitos Vetores Clip Art ilustração  -busi0715-CoolCLIPS.com">
            <a:hlinkClick r:id="rId28" action="ppaction://hlinksldjump"/>
            <a:extLst>
              <a:ext uri="{FF2B5EF4-FFF2-40B4-BE49-F238E27FC236}">
                <a16:creationId xmlns:a16="http://schemas.microsoft.com/office/drawing/2014/main" id="{2DB6827D-A020-4286-B75E-EE682C12C38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099" y="3729126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Picture 42" descr="torre de comunicações livre de direitos Vetores Clip Art ilustração  -busi0715-CoolCLIPS.com">
            <a:hlinkClick r:id="rId29" action="ppaction://hlinksldjump"/>
            <a:extLst>
              <a:ext uri="{FF2B5EF4-FFF2-40B4-BE49-F238E27FC236}">
                <a16:creationId xmlns:a16="http://schemas.microsoft.com/office/drawing/2014/main" id="{685A3E58-B2A5-4ADA-87FD-883546AA6E9E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697" y="4354938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 descr="torre de comunicações livre de direitos Vetores Clip Art ilustração  -busi0715-CoolCLIPS.com">
            <a:hlinkClick r:id="rId30" action="ppaction://hlinksldjump"/>
            <a:extLst>
              <a:ext uri="{FF2B5EF4-FFF2-40B4-BE49-F238E27FC236}">
                <a16:creationId xmlns:a16="http://schemas.microsoft.com/office/drawing/2014/main" id="{21B0550F-A989-4614-B1D8-06F97C34D21D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948" y="4663582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44" descr="torre de comunicações livre de direitos Vetores Clip Art ilustração  -busi0715-CoolCLIPS.com">
            <a:hlinkClick r:id="rId31" action="ppaction://hlinksldjump"/>
            <a:extLst>
              <a:ext uri="{FF2B5EF4-FFF2-40B4-BE49-F238E27FC236}">
                <a16:creationId xmlns:a16="http://schemas.microsoft.com/office/drawing/2014/main" id="{06F18740-FF6C-4BC7-8DD1-D6FB608CC12C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718" y="4219987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Picture 45" descr="torre de comunicações livre de direitos Vetores Clip Art ilustração  -busi0715-CoolCLIPS.com">
            <a:hlinkClick r:id="rId32" action="ppaction://hlinksldjump"/>
            <a:extLst>
              <a:ext uri="{FF2B5EF4-FFF2-40B4-BE49-F238E27FC236}">
                <a16:creationId xmlns:a16="http://schemas.microsoft.com/office/drawing/2014/main" id="{6A68E31D-2EF2-4252-B77C-7A15A8FC74F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43" y="3172875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Picture 46" descr="torre de comunicações livre de direitos Vetores Clip Art ilustração  -busi0715-CoolCLIPS.com">
            <a:hlinkClick r:id="rId33" action="ppaction://hlinksldjump"/>
            <a:extLst>
              <a:ext uri="{FF2B5EF4-FFF2-40B4-BE49-F238E27FC236}">
                <a16:creationId xmlns:a16="http://schemas.microsoft.com/office/drawing/2014/main" id="{7A81FA3C-FAAB-4B26-884C-A7D52B77AD5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017" y="2697939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Picture 47" descr="torre de comunicações livre de direitos Vetores Clip Art ilustração  -busi0715-CoolCLIPS.com">
            <a:hlinkClick r:id="rId34" action="ppaction://hlinksldjump"/>
            <a:extLst>
              <a:ext uri="{FF2B5EF4-FFF2-40B4-BE49-F238E27FC236}">
                <a16:creationId xmlns:a16="http://schemas.microsoft.com/office/drawing/2014/main" id="{C904AC84-F346-4DD8-BFF1-54988FECB3B1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280" y="2179797"/>
            <a:ext cx="494025" cy="64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Picture 48" descr="torre de comunicações livre de direitos Vetores Clip Art ilustração  -busi0715-CoolCLIPS.com">
            <a:hlinkClick r:id="rId35" action="ppaction://hlinksldjump"/>
            <a:extLst>
              <a:ext uri="{FF2B5EF4-FFF2-40B4-BE49-F238E27FC236}">
                <a16:creationId xmlns:a16="http://schemas.microsoft.com/office/drawing/2014/main" id="{F8952D8F-7F6E-44D7-BA96-7FFDD4FBDA5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624" y="1579413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Picture 49" descr="torre de comunicações livre de direitos Vetores Clip Art ilustração  -busi0715-CoolCLIPS.com">
            <a:hlinkClick r:id="rId36" action="ppaction://hlinksldjump"/>
            <a:extLst>
              <a:ext uri="{FF2B5EF4-FFF2-40B4-BE49-F238E27FC236}">
                <a16:creationId xmlns:a16="http://schemas.microsoft.com/office/drawing/2014/main" id="{ECF6EE05-3CCD-49E3-A9A1-45C71C2A388C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595" y="2078451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ture 50" descr="torre de comunicações livre de direitos Vetores Clip Art ilustração  -busi0715-CoolCLIPS.com">
            <a:hlinkClick r:id="rId37" action="ppaction://hlinksldjump"/>
            <a:extLst>
              <a:ext uri="{FF2B5EF4-FFF2-40B4-BE49-F238E27FC236}">
                <a16:creationId xmlns:a16="http://schemas.microsoft.com/office/drawing/2014/main" id="{4D85CA33-C608-419D-B8CD-E208E8B50834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744" y="4404407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51" descr="torre de comunicações livre de direitos Vetores Clip Art ilustração  -busi0715-CoolCLIPS.com">
            <a:hlinkClick r:id="rId38" action="ppaction://hlinksldjump"/>
            <a:extLst>
              <a:ext uri="{FF2B5EF4-FFF2-40B4-BE49-F238E27FC236}">
                <a16:creationId xmlns:a16="http://schemas.microsoft.com/office/drawing/2014/main" id="{99125734-EF0B-48D7-86BB-5470B1FEB79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246" y="3559902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Picture 52" descr="torre de comunicações livre de direitos Vetores Clip Art ilustração  -busi0715-CoolCLIPS.com">
            <a:hlinkClick r:id="rId39" action="ppaction://hlinksldjump"/>
            <a:extLst>
              <a:ext uri="{FF2B5EF4-FFF2-40B4-BE49-F238E27FC236}">
                <a16:creationId xmlns:a16="http://schemas.microsoft.com/office/drawing/2014/main" id="{BBC2D81D-B892-4637-B8D1-4290B6CC5CD2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571" y="3175316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Picture 53" descr="torre de comunicações livre de direitos Vetores Clip Art ilustração  -busi0715-CoolCLIPS.com">
            <a:hlinkClick r:id="rId40" action="ppaction://hlinksldjump"/>
            <a:extLst>
              <a:ext uri="{FF2B5EF4-FFF2-40B4-BE49-F238E27FC236}">
                <a16:creationId xmlns:a16="http://schemas.microsoft.com/office/drawing/2014/main" id="{27F30A41-783D-46EF-B2A8-8454F35BE351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087" y="2812155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Picture 54" descr="torre de comunicações livre de direitos Vetores Clip Art ilustração  -busi0715-CoolCLIPS.com">
            <a:hlinkClick r:id="rId41" action="ppaction://hlinksldjump"/>
            <a:extLst>
              <a:ext uri="{FF2B5EF4-FFF2-40B4-BE49-F238E27FC236}">
                <a16:creationId xmlns:a16="http://schemas.microsoft.com/office/drawing/2014/main" id="{8F4DE0FA-314F-4681-A9D6-274A0B2198A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829" y="2294836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5" descr="torre de comunicações livre de direitos Vetores Clip Art ilustração  -busi0715-CoolCLIPS.com">
            <a:hlinkClick r:id="rId42" action="ppaction://hlinksldjump"/>
            <a:extLst>
              <a:ext uri="{FF2B5EF4-FFF2-40B4-BE49-F238E27FC236}">
                <a16:creationId xmlns:a16="http://schemas.microsoft.com/office/drawing/2014/main" id="{F87B6B93-3CCB-4FD1-B57C-EA832DF8B7B1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732" y="1931712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56" descr="torre de comunicações livre de direitos Vetores Clip Art ilustração  -busi0715-CoolCLIPS.com">
            <a:hlinkClick r:id="rId43" action="ppaction://hlinksldjump"/>
            <a:extLst>
              <a:ext uri="{FF2B5EF4-FFF2-40B4-BE49-F238E27FC236}">
                <a16:creationId xmlns:a16="http://schemas.microsoft.com/office/drawing/2014/main" id="{ED7C536D-0D61-48D1-A07E-65C095F4C09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122" y="1940350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Picture 57" descr="torre de comunicações livre de direitos Vetores Clip Art ilustração  -busi0715-CoolCLIPS.com">
            <a:hlinkClick r:id="rId44" action="ppaction://hlinksldjump"/>
            <a:extLst>
              <a:ext uri="{FF2B5EF4-FFF2-40B4-BE49-F238E27FC236}">
                <a16:creationId xmlns:a16="http://schemas.microsoft.com/office/drawing/2014/main" id="{548B7D75-730C-48BD-BC18-54A6DDD583A1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366" y="2069083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Picture 58" descr="torre de comunicações livre de direitos Vetores Clip Art ilustração  -busi0715-CoolCLIPS.com">
            <a:hlinkClick r:id="rId45" action="ppaction://hlinksldjump"/>
            <a:extLst>
              <a:ext uri="{FF2B5EF4-FFF2-40B4-BE49-F238E27FC236}">
                <a16:creationId xmlns:a16="http://schemas.microsoft.com/office/drawing/2014/main" id="{AB7A586A-4373-4590-AD8C-EB04F230952B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592" y="2164172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Picture 59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B1A02FCB-3944-4FDD-9A87-2897C68E717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232" y="2260114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Picture 60" descr="torre de comunicações livre de direitos Vetores Clip Art ilustração  -busi0715-CoolCLIPS.com">
            <a:hlinkClick r:id="rId46" action="ppaction://hlinksldjump"/>
            <a:extLst>
              <a:ext uri="{FF2B5EF4-FFF2-40B4-BE49-F238E27FC236}">
                <a16:creationId xmlns:a16="http://schemas.microsoft.com/office/drawing/2014/main" id="{EF489F7B-7839-473D-A365-F6F486EFFC32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492" y="2414340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Picture 61" descr="torre de comunicações livre de direitos Vetores Clip Art ilustração  -busi0715-CoolCLIPS.com">
            <a:hlinkClick r:id="rId47" action="ppaction://hlinksldjump"/>
            <a:extLst>
              <a:ext uri="{FF2B5EF4-FFF2-40B4-BE49-F238E27FC236}">
                <a16:creationId xmlns:a16="http://schemas.microsoft.com/office/drawing/2014/main" id="{56FE7AA8-B3D7-4BCA-B724-3177B08FC8A7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087" y="3088303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Picture 62" descr="torre de comunicações livre de direitos Vetores Clip Art ilustração  -busi0715-CoolCLIPS.com">
            <a:hlinkClick r:id="rId48" action="ppaction://hlinksldjump"/>
            <a:extLst>
              <a:ext uri="{FF2B5EF4-FFF2-40B4-BE49-F238E27FC236}">
                <a16:creationId xmlns:a16="http://schemas.microsoft.com/office/drawing/2014/main" id="{C061DAEA-470B-430F-91DC-4FF7A3CF5D8D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903" y="3067607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Picture 63" descr="torre de comunicações livre de direitos Vetores Clip Art ilustração  -busi0715-CoolCLIPS.com">
            <a:hlinkClick r:id="rId49" action="ppaction://hlinksldjump"/>
            <a:extLst>
              <a:ext uri="{FF2B5EF4-FFF2-40B4-BE49-F238E27FC236}">
                <a16:creationId xmlns:a16="http://schemas.microsoft.com/office/drawing/2014/main" id="{B7B43F36-E8A7-4088-A70B-46BFE01C9341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511" y="3621417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Picture 64" descr="torre de comunicações livre de direitos Vetores Clip Art ilustração  -busi0715-CoolCLIPS.com">
            <a:hlinkClick r:id="rId50" action="ppaction://hlinksldjump"/>
            <a:extLst>
              <a:ext uri="{FF2B5EF4-FFF2-40B4-BE49-F238E27FC236}">
                <a16:creationId xmlns:a16="http://schemas.microsoft.com/office/drawing/2014/main" id="{8F44BB7A-3888-45C0-93A1-6FAA3F1A7808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434" y="3344512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Picture 65" descr="torre de comunicações livre de direitos Vetores Clip Art ilustração  -busi0715-CoolCLIPS.com">
            <a:hlinkClick r:id="rId51" action="ppaction://hlinksldjump"/>
            <a:extLst>
              <a:ext uri="{FF2B5EF4-FFF2-40B4-BE49-F238E27FC236}">
                <a16:creationId xmlns:a16="http://schemas.microsoft.com/office/drawing/2014/main" id="{C57A616E-209B-4969-B027-93B08DB5DA62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275" y="2717330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66" descr="torre de comunicações livre de direitos Vetores Clip Art ilustração  -busi0715-CoolCLIPS.com">
            <a:hlinkClick r:id="rId52" action="ppaction://hlinksldjump"/>
            <a:extLst>
              <a:ext uri="{FF2B5EF4-FFF2-40B4-BE49-F238E27FC236}">
                <a16:creationId xmlns:a16="http://schemas.microsoft.com/office/drawing/2014/main" id="{7FB2A78B-6DE1-4891-AF42-7FEA7065DEC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5603" y="4417588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Picture 67" descr="torre de comunicações livre de direitos Vetores Clip Art ilustração  -busi0715-CoolCLIPS.com">
            <a:hlinkClick r:id="rId53" action="ppaction://hlinksldjump"/>
            <a:extLst>
              <a:ext uri="{FF2B5EF4-FFF2-40B4-BE49-F238E27FC236}">
                <a16:creationId xmlns:a16="http://schemas.microsoft.com/office/drawing/2014/main" id="{8DA194BE-FC56-4206-87F7-8591B163D9CD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380" y="5748496"/>
            <a:ext cx="494025" cy="55381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ction Button: Blank 3">
            <a:hlinkClick r:id="rId54" action="ppaction://hlinksldjump" highlightClick="1"/>
            <a:extLst>
              <a:ext uri="{FF2B5EF4-FFF2-40B4-BE49-F238E27FC236}">
                <a16:creationId xmlns:a16="http://schemas.microsoft.com/office/drawing/2014/main" id="{9DCC658A-26BA-469B-89E7-5C03111BA72E}"/>
              </a:ext>
            </a:extLst>
          </p:cNvPr>
          <p:cNvSpPr/>
          <p:nvPr/>
        </p:nvSpPr>
        <p:spPr>
          <a:xfrm>
            <a:off x="6990225" y="6074748"/>
            <a:ext cx="2111431" cy="553810"/>
          </a:xfrm>
          <a:prstGeom prst="actionButtonBlank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DALE CLICK PARA VER LOS REPETIDORES DE LAS ISLAS VIRGENES AMERICANAS</a:t>
            </a:r>
          </a:p>
        </p:txBody>
      </p:sp>
      <p:pic>
        <p:nvPicPr>
          <p:cNvPr id="69" name="Picture 68" descr="torre de comunicações livre de direitos Vetores Clip Art ilustração  -busi0715-CoolCLIPS.com">
            <a:hlinkClick r:id="rId55" action="ppaction://hlinksldjump"/>
            <a:extLst>
              <a:ext uri="{FF2B5EF4-FFF2-40B4-BE49-F238E27FC236}">
                <a16:creationId xmlns:a16="http://schemas.microsoft.com/office/drawing/2014/main" id="{430C2B1A-A819-4A6C-A98E-DE45D2FE3E7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760" y="2999355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Picture 69" descr="torre de comunicações livre de direitos Vetores Clip Art ilustração  -busi0715-CoolCLIPS.com">
            <a:hlinkClick r:id="rId56" action="ppaction://hlinksldjump"/>
            <a:extLst>
              <a:ext uri="{FF2B5EF4-FFF2-40B4-BE49-F238E27FC236}">
                <a16:creationId xmlns:a16="http://schemas.microsoft.com/office/drawing/2014/main" id="{E5269C57-3ABD-4876-B117-D23F1BDE540D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133" y="2626560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Picture 70" descr="torre de comunicações livre de direitos Vetores Clip Art ilustração  -busi0715-CoolCLIPS.com">
            <a:hlinkClick r:id="rId57" action="ppaction://hlinksldjump"/>
            <a:extLst>
              <a:ext uri="{FF2B5EF4-FFF2-40B4-BE49-F238E27FC236}">
                <a16:creationId xmlns:a16="http://schemas.microsoft.com/office/drawing/2014/main" id="{363D2D34-6109-4652-9D09-93FAFD09FD0C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139" y="3806226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Picture 71" descr="torre de comunicações livre de direitos Vetores Clip Art ilustração  -busi0715-CoolCLIPS.com">
            <a:hlinkClick r:id="rId58" action="ppaction://hlinksldjump"/>
            <a:extLst>
              <a:ext uri="{FF2B5EF4-FFF2-40B4-BE49-F238E27FC236}">
                <a16:creationId xmlns:a16="http://schemas.microsoft.com/office/drawing/2014/main" id="{226E07BD-AA5D-4215-970C-8F6E9D0FCE1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749" y="3688628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Picture 72" descr="torre de comunicações livre de direitos Vetores Clip Art ilustração  -busi0715-CoolCLIPS.com">
            <a:hlinkClick r:id="rId59" action="ppaction://hlinksldjump"/>
            <a:extLst>
              <a:ext uri="{FF2B5EF4-FFF2-40B4-BE49-F238E27FC236}">
                <a16:creationId xmlns:a16="http://schemas.microsoft.com/office/drawing/2014/main" id="{662F1396-F2D7-4454-9F79-84D9B8AD2D0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342" y="1583797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Picture 73" descr="torre de comunicações livre de direitos Vetores Clip Art ilustração  -busi0715-CoolCLIPS.com">
            <a:hlinkClick r:id="rId60" action="ppaction://hlinksldjump"/>
            <a:extLst>
              <a:ext uri="{FF2B5EF4-FFF2-40B4-BE49-F238E27FC236}">
                <a16:creationId xmlns:a16="http://schemas.microsoft.com/office/drawing/2014/main" id="{AA5A1E70-D9CA-49CC-AD2F-2AC7C20EF094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338" y="3402498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Picture 74" descr="torre de comunicações livre de direitos Vetores Clip Art ilustração  -busi0715-CoolCLIPS.com">
            <a:hlinkClick r:id="rId61" action="ppaction://hlinksldjump"/>
            <a:extLst>
              <a:ext uri="{FF2B5EF4-FFF2-40B4-BE49-F238E27FC236}">
                <a16:creationId xmlns:a16="http://schemas.microsoft.com/office/drawing/2014/main" id="{21C04AF4-A660-4139-B1EB-084A803C72D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029" y="1499036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Picture 75" descr="torre de comunicações livre de direitos Vetores Clip Art ilustração  -busi0715-CoolCLIPS.com">
            <a:hlinkClick r:id="rId62" action="ppaction://hlinksldjump"/>
            <a:extLst>
              <a:ext uri="{FF2B5EF4-FFF2-40B4-BE49-F238E27FC236}">
                <a16:creationId xmlns:a16="http://schemas.microsoft.com/office/drawing/2014/main" id="{D4AB2AB4-B86D-488B-BF08-B208EAB1B32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365" y="4219987"/>
            <a:ext cx="494025" cy="55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NACI AQUI - Tito El Bambino (Su nuevo exito con imagenes de Puerto Rico) HD">
            <a:hlinkClick r:id="" action="ppaction://media"/>
            <a:extLst>
              <a:ext uri="{FF2B5EF4-FFF2-40B4-BE49-F238E27FC236}">
                <a16:creationId xmlns:a16="http://schemas.microsoft.com/office/drawing/2014/main" id="{FEA71A3B-E64F-479F-950F-8337685FF4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3"/>
          <a:stretch>
            <a:fillRect/>
          </a:stretch>
        </p:blipFill>
        <p:spPr>
          <a:xfrm>
            <a:off x="12881808" y="71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70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BAYAMÓN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307" y="4478005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5377D3-A1EF-449C-ADF0-683E1B990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980" y="2000501"/>
            <a:ext cx="9529010" cy="971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0CB096-6757-45CF-B4DC-57ACEDF603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980" y="3080085"/>
            <a:ext cx="9529010" cy="27958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DF304A-4CC9-4085-9518-DEA511E57108}"/>
              </a:ext>
            </a:extLst>
          </p:cNvPr>
          <p:cNvSpPr txBox="1"/>
          <p:nvPr/>
        </p:nvSpPr>
        <p:spPr>
          <a:xfrm>
            <a:off x="491723" y="6031210"/>
            <a:ext cx="8638210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HAY 12 REPETIDORES COORDINADOS EN EL PUEBLO DE BAYAMÓN</a:t>
            </a:r>
          </a:p>
        </p:txBody>
      </p:sp>
      <p:pic>
        <p:nvPicPr>
          <p:cNvPr id="3074" name="Picture 2" descr="Bandera de Bayamon, P.R. | Puerto rico flag, Flag, Puerto rico">
            <a:extLst>
              <a:ext uri="{FF2B5EF4-FFF2-40B4-BE49-F238E27FC236}">
                <a16:creationId xmlns:a16="http://schemas.microsoft.com/office/drawing/2014/main" id="{519C91CD-4BF2-454C-A312-39D3BE631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7226" y="2385116"/>
            <a:ext cx="1763444" cy="11733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ction Button: Go Home 9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E9D3CAB2-B0CF-43CA-93C9-03DB0C1F8E40}"/>
              </a:ext>
            </a:extLst>
          </p:cNvPr>
          <p:cNvSpPr/>
          <p:nvPr/>
        </p:nvSpPr>
        <p:spPr>
          <a:xfrm>
            <a:off x="9393170" y="5825172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4055749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CAGUAS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048" y="4400442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F6A9DC-E1D1-4072-AA10-F3FC6185C9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2144378"/>
            <a:ext cx="9529010" cy="9477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918EE9-280E-43B0-AC9B-E36D44BAFF21}"/>
              </a:ext>
            </a:extLst>
          </p:cNvPr>
          <p:cNvSpPr txBox="1"/>
          <p:nvPr/>
        </p:nvSpPr>
        <p:spPr>
          <a:xfrm>
            <a:off x="372980" y="3313898"/>
            <a:ext cx="63326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HAY 2 REPETIDORES COORDINADOS EN EL PUEBLO DE CAGUAS.</a:t>
            </a:r>
          </a:p>
        </p:txBody>
      </p:sp>
      <p:pic>
        <p:nvPicPr>
          <p:cNvPr id="4098" name="Picture 2" descr="Caguas-municipio de Puerto Rico-datos y fotos-videos">
            <a:extLst>
              <a:ext uri="{FF2B5EF4-FFF2-40B4-BE49-F238E27FC236}">
                <a16:creationId xmlns:a16="http://schemas.microsoft.com/office/drawing/2014/main" id="{2D96E24D-DA5B-4605-AA27-A0428B945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103" y="3765885"/>
            <a:ext cx="264795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C6A0D927-3AF8-4503-B93E-7FE10C0EB3A7}"/>
              </a:ext>
            </a:extLst>
          </p:cNvPr>
          <p:cNvSpPr/>
          <p:nvPr/>
        </p:nvSpPr>
        <p:spPr>
          <a:xfrm>
            <a:off x="372980" y="5487849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2871516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CANÓVANAS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9454" y="4480469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949FF7-A5D9-4D40-A310-6E497E615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1943099"/>
            <a:ext cx="9529010" cy="22438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0FEAC7-4D02-4D3A-AA66-12296846B2AD}"/>
              </a:ext>
            </a:extLst>
          </p:cNvPr>
          <p:cNvSpPr txBox="1"/>
          <p:nvPr/>
        </p:nvSpPr>
        <p:spPr>
          <a:xfrm>
            <a:off x="372980" y="4617452"/>
            <a:ext cx="63326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HAY 5 REPETIDORES COORDINADOS EN EL PUEBLO DE CANÓVANAS.</a:t>
            </a:r>
          </a:p>
        </p:txBody>
      </p:sp>
      <p:pic>
        <p:nvPicPr>
          <p:cNvPr id="5122" name="Picture 2" descr="Canovanas, Puerto Rico">
            <a:extLst>
              <a:ext uri="{FF2B5EF4-FFF2-40B4-BE49-F238E27FC236}">
                <a16:creationId xmlns:a16="http://schemas.microsoft.com/office/drawing/2014/main" id="{A12C302D-9AEB-4928-A5A8-C36AC7FA1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623" y="4553606"/>
            <a:ext cx="2447192" cy="146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6F7F2DF9-1DC8-4C46-AFD7-C9537EA006D0}"/>
              </a:ext>
            </a:extLst>
          </p:cNvPr>
          <p:cNvSpPr/>
          <p:nvPr/>
        </p:nvSpPr>
        <p:spPr>
          <a:xfrm>
            <a:off x="10520128" y="2628173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2624343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ENCAROLINA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375" y="4480469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24EA02-5D21-439D-8EEA-845592D437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2119060"/>
            <a:ext cx="9529010" cy="53234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36B606-3E97-4FBB-AB7A-2BC2F7FFD4C8}"/>
              </a:ext>
            </a:extLst>
          </p:cNvPr>
          <p:cNvSpPr txBox="1"/>
          <p:nvPr/>
        </p:nvSpPr>
        <p:spPr>
          <a:xfrm>
            <a:off x="372980" y="3079779"/>
            <a:ext cx="63326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HAY 1 REPETIDOR COORDINADO EN EL PUEBLO DE CAROLINA.</a:t>
            </a:r>
          </a:p>
        </p:txBody>
      </p:sp>
      <p:pic>
        <p:nvPicPr>
          <p:cNvPr id="6146" name="Picture 2" descr="Bandera de Carolina - BanderasBoricuas.com - El Hogar de las Banderas de  Puerto Rico">
            <a:extLst>
              <a:ext uri="{FF2B5EF4-FFF2-40B4-BE49-F238E27FC236}">
                <a16:creationId xmlns:a16="http://schemas.microsoft.com/office/drawing/2014/main" id="{596AAB0F-FB4D-446B-9754-87E9BCF2F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831" y="3636611"/>
            <a:ext cx="2809159" cy="16854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EC7A32D-A931-4CD1-AA37-0614C6B2754B}"/>
              </a:ext>
            </a:extLst>
          </p:cNvPr>
          <p:cNvSpPr/>
          <p:nvPr/>
        </p:nvSpPr>
        <p:spPr>
          <a:xfrm>
            <a:off x="372980" y="5322106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3338361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CAYEY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833" y="4480469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476D5D-3770-4C54-AF05-724F77AEA9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2007770"/>
            <a:ext cx="9529010" cy="10858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19D3DB-AAE6-4D21-AC42-A7EE738FE5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3093620"/>
            <a:ext cx="9529010" cy="25527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BF6B67-DF3F-4FAA-86B5-B8E20F1BCE80}"/>
              </a:ext>
            </a:extLst>
          </p:cNvPr>
          <p:cNvSpPr txBox="1"/>
          <p:nvPr/>
        </p:nvSpPr>
        <p:spPr>
          <a:xfrm>
            <a:off x="491723" y="6031210"/>
            <a:ext cx="8103637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HAY 12 REPETIDORES COORDINADOS EN EL PUEBLO DE CAYEY</a:t>
            </a:r>
          </a:p>
        </p:txBody>
      </p:sp>
      <p:pic>
        <p:nvPicPr>
          <p:cNvPr id="7170" name="Picture 2" descr="Bandera de Cayey - BanderasBoricuas.com - El Hogar de las Banderas de  Puerto Rico">
            <a:extLst>
              <a:ext uri="{FF2B5EF4-FFF2-40B4-BE49-F238E27FC236}">
                <a16:creationId xmlns:a16="http://schemas.microsoft.com/office/drawing/2014/main" id="{85C621B6-C945-4692-A05A-39BC73F68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816" y="2708300"/>
            <a:ext cx="1824264" cy="109455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ction Button: Go Home 9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C19C8818-1268-431A-B2F7-554BA427F196}"/>
              </a:ext>
            </a:extLst>
          </p:cNvPr>
          <p:cNvSpPr/>
          <p:nvPr/>
        </p:nvSpPr>
        <p:spPr>
          <a:xfrm>
            <a:off x="8884351" y="5825172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1505021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CEIBA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9454" y="4378301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8A12A1-4942-41BC-A319-30CDD0773B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2133348"/>
            <a:ext cx="9529010" cy="48000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5B8183-4439-4CCC-BC7E-36EEC9206245}"/>
              </a:ext>
            </a:extLst>
          </p:cNvPr>
          <p:cNvSpPr txBox="1"/>
          <p:nvPr/>
        </p:nvSpPr>
        <p:spPr>
          <a:xfrm>
            <a:off x="372980" y="3079779"/>
            <a:ext cx="63326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HAY 1 REPETIDOR COORDINADO EN EL PUEBLO DE CEIBA.</a:t>
            </a:r>
          </a:p>
        </p:txBody>
      </p:sp>
      <p:pic>
        <p:nvPicPr>
          <p:cNvPr id="8194" name="Picture 2" descr="Bandera de Ceiba - BanderasBoricuas.com - El Hogar de las Banderas de  Puerto Rico">
            <a:extLst>
              <a:ext uri="{FF2B5EF4-FFF2-40B4-BE49-F238E27FC236}">
                <a16:creationId xmlns:a16="http://schemas.microsoft.com/office/drawing/2014/main" id="{60A55E44-595B-475C-A272-F70FF0FB8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84" y="3752025"/>
            <a:ext cx="3105444" cy="186326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03A92393-6B4A-4916-8ED7-44BB4B187A9E}"/>
              </a:ext>
            </a:extLst>
          </p:cNvPr>
          <p:cNvSpPr/>
          <p:nvPr/>
        </p:nvSpPr>
        <p:spPr>
          <a:xfrm>
            <a:off x="372980" y="5615291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1937606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CIDRA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9454" y="4480469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ED07B9-C265-4A42-9C1B-9A8A8E29FB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2208796"/>
            <a:ext cx="9529010" cy="70284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571F93-49FD-4FF2-B658-A0F5182DB4CD}"/>
              </a:ext>
            </a:extLst>
          </p:cNvPr>
          <p:cNvSpPr txBox="1"/>
          <p:nvPr/>
        </p:nvSpPr>
        <p:spPr>
          <a:xfrm>
            <a:off x="372980" y="3079779"/>
            <a:ext cx="63326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HAY 1 REPETIDOR COORDINADO EN EL PUEBLO DE CIDRA.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5679EE08-97A1-4CF2-9B34-4B7461572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751" y="3762314"/>
            <a:ext cx="3200400" cy="19202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6AD48DA1-00D3-434F-9089-1BC655B435F4}"/>
              </a:ext>
            </a:extLst>
          </p:cNvPr>
          <p:cNvSpPr/>
          <p:nvPr/>
        </p:nvSpPr>
        <p:spPr>
          <a:xfrm>
            <a:off x="372980" y="5563134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7326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COMERIO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9331" y="4480469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973FB8-A208-4E48-B710-43791CA74B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2107030"/>
            <a:ext cx="9529010" cy="5434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04BE13-EA67-4B3D-BD34-7E0CEEBFD145}"/>
              </a:ext>
            </a:extLst>
          </p:cNvPr>
          <p:cNvSpPr txBox="1"/>
          <p:nvPr/>
        </p:nvSpPr>
        <p:spPr>
          <a:xfrm>
            <a:off x="372980" y="3079779"/>
            <a:ext cx="63326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HAY 1 REPETIDOR COORDINADO EN EL PUEBLO DE COMERIO.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412C1530-5D0A-4DD1-92B3-82238F9B8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941" y="3618388"/>
            <a:ext cx="3023968" cy="201597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5092EC65-C7A8-4804-A1B8-35753A7D9215}"/>
              </a:ext>
            </a:extLst>
          </p:cNvPr>
          <p:cNvSpPr/>
          <p:nvPr/>
        </p:nvSpPr>
        <p:spPr>
          <a:xfrm>
            <a:off x="372980" y="5567876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1158796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COROZAL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833" y="4480469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9779AA-7870-4571-B12C-5F89960FA9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1951037"/>
            <a:ext cx="9529010" cy="26463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E015DF-9312-4FA4-AC32-9EBA4E6109EC}"/>
              </a:ext>
            </a:extLst>
          </p:cNvPr>
          <p:cNvSpPr txBox="1"/>
          <p:nvPr/>
        </p:nvSpPr>
        <p:spPr>
          <a:xfrm>
            <a:off x="356937" y="4978918"/>
            <a:ext cx="63326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HAY 6 REPETIDORES COORDINADOS EN EL PUEBLO DE COROZAL.</a:t>
            </a:r>
          </a:p>
        </p:txBody>
      </p:sp>
      <p:pic>
        <p:nvPicPr>
          <p:cNvPr id="11266" name="Picture 2" descr="Corozal">
            <a:extLst>
              <a:ext uri="{FF2B5EF4-FFF2-40B4-BE49-F238E27FC236}">
                <a16:creationId xmlns:a16="http://schemas.microsoft.com/office/drawing/2014/main" id="{40E3C41A-8E20-4372-B20B-E3F0EEC94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230" y="4714875"/>
            <a:ext cx="231457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7FB4EB05-3A21-4BBA-87CC-84CDB959FD70}"/>
              </a:ext>
            </a:extLst>
          </p:cNvPr>
          <p:cNvSpPr/>
          <p:nvPr/>
        </p:nvSpPr>
        <p:spPr>
          <a:xfrm>
            <a:off x="10459454" y="2555260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163178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CULEBRA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833" y="4451417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AC667A-A12A-4C4C-B517-07E62809C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2198687"/>
            <a:ext cx="9529010" cy="53554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17CA4E-8458-46DD-B1A7-15E8892B8E84}"/>
              </a:ext>
            </a:extLst>
          </p:cNvPr>
          <p:cNvSpPr txBox="1"/>
          <p:nvPr/>
        </p:nvSpPr>
        <p:spPr>
          <a:xfrm>
            <a:off x="372980" y="3079779"/>
            <a:ext cx="63326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HAY 1 REPETIDOR COORDINADO EN EL PUEBLO DE CULEBRA.</a:t>
            </a:r>
          </a:p>
        </p:txBody>
      </p:sp>
      <p:pic>
        <p:nvPicPr>
          <p:cNvPr id="12290" name="Picture 2" descr="Bandera de Culebra - BanderasBoricuas.com - El Hogar de las Banderas de  Puerto Rico">
            <a:extLst>
              <a:ext uri="{FF2B5EF4-FFF2-40B4-BE49-F238E27FC236}">
                <a16:creationId xmlns:a16="http://schemas.microsoft.com/office/drawing/2014/main" id="{46BF43BF-5723-4D0F-92AA-009307AF3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352" y="3766007"/>
            <a:ext cx="2776638" cy="16659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35A8A595-EF69-4A72-AFEC-84870F600B36}"/>
              </a:ext>
            </a:extLst>
          </p:cNvPr>
          <p:cNvSpPr/>
          <p:nvPr/>
        </p:nvSpPr>
        <p:spPr>
          <a:xfrm>
            <a:off x="372980" y="5538824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232053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ADJUNTAS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0668AC-0F6A-44EF-AD47-2B132CC43D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1" y="2384758"/>
            <a:ext cx="9529010" cy="104424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833" y="4259428"/>
            <a:ext cx="1612230" cy="196114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D62F6C-8A08-415E-9253-69018B4176CF}"/>
              </a:ext>
            </a:extLst>
          </p:cNvPr>
          <p:cNvSpPr txBox="1"/>
          <p:nvPr/>
        </p:nvSpPr>
        <p:spPr>
          <a:xfrm>
            <a:off x="372980" y="3720819"/>
            <a:ext cx="63326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HAY 2 REPETIDORES COORDINADOS EN EL PUEBLO DE ADJUNTAS</a:t>
            </a:r>
          </a:p>
        </p:txBody>
      </p:sp>
      <p:pic>
        <p:nvPicPr>
          <p:cNvPr id="2050" name="Picture 2" descr="Historia del Pueblo de Adjuntas, Puerto Rico">
            <a:extLst>
              <a:ext uri="{FF2B5EF4-FFF2-40B4-BE49-F238E27FC236}">
                <a16:creationId xmlns:a16="http://schemas.microsoft.com/office/drawing/2014/main" id="{203DF36B-EBA2-4F97-834A-F4908E176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054" y="4685183"/>
            <a:ext cx="26003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ction Button: Go Home 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7C5C713C-2A17-4150-830B-BAF117EADD3A}"/>
              </a:ext>
            </a:extLst>
          </p:cNvPr>
          <p:cNvSpPr/>
          <p:nvPr/>
        </p:nvSpPr>
        <p:spPr>
          <a:xfrm>
            <a:off x="372980" y="5346835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3425972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EN PUEBLO DE DORADO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833" y="4350165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729BA7-F024-4E5B-9EBE-212673E654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2109787"/>
            <a:ext cx="9529010" cy="63341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54EA69-1F19-4CBD-9CA4-645CFF254ED0}"/>
              </a:ext>
            </a:extLst>
          </p:cNvPr>
          <p:cNvSpPr txBox="1"/>
          <p:nvPr/>
        </p:nvSpPr>
        <p:spPr>
          <a:xfrm>
            <a:off x="372980" y="3079779"/>
            <a:ext cx="63326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HAY 1 REPETIDOR COORDINADO EN EL PUEBLO DE DORADO.</a:t>
            </a:r>
          </a:p>
        </p:txBody>
      </p:sp>
      <p:pic>
        <p:nvPicPr>
          <p:cNvPr id="13314" name="Picture 2" descr="Bandera de Dorado Puerto Rico | Puerto rico, Poster, Movie posters">
            <a:extLst>
              <a:ext uri="{FF2B5EF4-FFF2-40B4-BE49-F238E27FC236}">
                <a16:creationId xmlns:a16="http://schemas.microsoft.com/office/drawing/2014/main" id="{05335D95-25E8-49D2-8FB2-2FF18D9FF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111" y="3875650"/>
            <a:ext cx="2959879" cy="196114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EEF74100-2497-4930-A324-BE0B64393C68}"/>
              </a:ext>
            </a:extLst>
          </p:cNvPr>
          <p:cNvSpPr/>
          <p:nvPr/>
        </p:nvSpPr>
        <p:spPr>
          <a:xfrm>
            <a:off x="356937" y="5437572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2866690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FAJARDO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833" y="4463464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FEFEDD-FF06-44BB-B0A4-7AEB0B354C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1968500"/>
            <a:ext cx="9529010" cy="41783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E2CCA9-8CA1-4EB3-A2A8-C7A28D49340A}"/>
              </a:ext>
            </a:extLst>
          </p:cNvPr>
          <p:cNvSpPr txBox="1"/>
          <p:nvPr/>
        </p:nvSpPr>
        <p:spPr>
          <a:xfrm>
            <a:off x="372980" y="6193779"/>
            <a:ext cx="8574072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HAY 10 REPETIDORES COORDINADOS EN EL PUEBLO DE FAJARDO</a:t>
            </a:r>
          </a:p>
        </p:txBody>
      </p:sp>
      <p:pic>
        <p:nvPicPr>
          <p:cNvPr id="14338" name="Picture 2" descr="Municipio de Fajardo | Bandera y Escudo">
            <a:extLst>
              <a:ext uri="{FF2B5EF4-FFF2-40B4-BE49-F238E27FC236}">
                <a16:creationId xmlns:a16="http://schemas.microsoft.com/office/drawing/2014/main" id="{8E4EDDB7-24AC-4AD3-83AF-7B41A6B00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30" y="2476748"/>
            <a:ext cx="1905835" cy="11439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2581D1FD-05A1-4F09-8E7E-158723C99DA9}"/>
              </a:ext>
            </a:extLst>
          </p:cNvPr>
          <p:cNvSpPr/>
          <p:nvPr/>
        </p:nvSpPr>
        <p:spPr>
          <a:xfrm>
            <a:off x="9205194" y="5781704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307139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GUAYNABO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833" y="4299366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703CA3-3923-4260-9860-9458C81C04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2103437"/>
            <a:ext cx="9529010" cy="196114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4EA04B-FE22-4215-9CAA-92D5A1AF593C}"/>
              </a:ext>
            </a:extLst>
          </p:cNvPr>
          <p:cNvSpPr txBox="1"/>
          <p:nvPr/>
        </p:nvSpPr>
        <p:spPr>
          <a:xfrm>
            <a:off x="356937" y="4978918"/>
            <a:ext cx="63326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HAY 4 REPETIDORES COORDINADOS EN EL PUEBLO DE GUAYNABO.</a:t>
            </a:r>
          </a:p>
        </p:txBody>
      </p:sp>
      <p:pic>
        <p:nvPicPr>
          <p:cNvPr id="15362" name="Picture 2" descr="Bandera de Guaynabo, P.R. | City, Downtown, Guaynabo">
            <a:extLst>
              <a:ext uri="{FF2B5EF4-FFF2-40B4-BE49-F238E27FC236}">
                <a16:creationId xmlns:a16="http://schemas.microsoft.com/office/drawing/2014/main" id="{ED9B880E-737B-472B-A4E7-6BE9A05D5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991" y="4649048"/>
            <a:ext cx="2417198" cy="16114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55889BEA-2C03-485F-8D5B-E85584BA4CB9}"/>
              </a:ext>
            </a:extLst>
          </p:cNvPr>
          <p:cNvSpPr/>
          <p:nvPr/>
        </p:nvSpPr>
        <p:spPr>
          <a:xfrm>
            <a:off x="10459454" y="2647140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47246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EN PUEBLO DE GURABO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833" y="4320072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71CFE0-DED6-4D25-84EB-1C1AD6091E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2019300"/>
            <a:ext cx="9529010" cy="647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B8FF22-35DD-47D2-811C-FCA9683303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675" y="2667000"/>
            <a:ext cx="9454315" cy="2273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919D3E-9444-4CAB-8069-69CEFBB75D97}"/>
              </a:ext>
            </a:extLst>
          </p:cNvPr>
          <p:cNvSpPr txBox="1"/>
          <p:nvPr/>
        </p:nvSpPr>
        <p:spPr>
          <a:xfrm>
            <a:off x="372980" y="5204001"/>
            <a:ext cx="63326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HAY 5 REPETIDORES COORDINADOS EN EL PUEBLO DE GURABO.</a:t>
            </a:r>
          </a:p>
        </p:txBody>
      </p:sp>
      <p:pic>
        <p:nvPicPr>
          <p:cNvPr id="16386" name="Picture 2" descr="Bandera de Gurabo, P.R. | Gurabo, Puerto rico, Puerto">
            <a:extLst>
              <a:ext uri="{FF2B5EF4-FFF2-40B4-BE49-F238E27FC236}">
                <a16:creationId xmlns:a16="http://schemas.microsoft.com/office/drawing/2014/main" id="{FC93A30F-D253-486F-B5CC-726F2D295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363" y="5045374"/>
            <a:ext cx="2091707" cy="13944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ction Button: Go Home 9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7F0B4E0B-A7DF-4A26-AE10-7F3EC691BAD5}"/>
              </a:ext>
            </a:extLst>
          </p:cNvPr>
          <p:cNvSpPr/>
          <p:nvPr/>
        </p:nvSpPr>
        <p:spPr>
          <a:xfrm>
            <a:off x="10459454" y="2667000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3148374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HUMACAO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790" y="4428327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6D5752-D12A-4DA7-BBD5-B28A352266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2276695"/>
            <a:ext cx="9529010" cy="6915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5D2602-97AB-449F-9FC0-4B58C62656D3}"/>
              </a:ext>
            </a:extLst>
          </p:cNvPr>
          <p:cNvSpPr txBox="1"/>
          <p:nvPr/>
        </p:nvSpPr>
        <p:spPr>
          <a:xfrm>
            <a:off x="372980" y="3351109"/>
            <a:ext cx="63326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HAY 1 REPETIDOR COORDINADO EN EL PUEBLO DE HUMACAO.</a:t>
            </a:r>
          </a:p>
        </p:txBody>
      </p:sp>
      <p:pic>
        <p:nvPicPr>
          <p:cNvPr id="17410" name="Picture 2" descr="Bandera 3D De Humacao, Puerto Rico Stock de ilustración - Ilustración de  humacao, bandera: 124610246">
            <a:extLst>
              <a:ext uri="{FF2B5EF4-FFF2-40B4-BE49-F238E27FC236}">
                <a16:creationId xmlns:a16="http://schemas.microsoft.com/office/drawing/2014/main" id="{35B39385-0649-4F31-AF3F-0609C6234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763" y="3889718"/>
            <a:ext cx="2286000" cy="1524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564F0719-F74C-4D3B-B6A2-FF1B16D8A89A}"/>
              </a:ext>
            </a:extLst>
          </p:cNvPr>
          <p:cNvSpPr/>
          <p:nvPr/>
        </p:nvSpPr>
        <p:spPr>
          <a:xfrm>
            <a:off x="372980" y="5515734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664773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ISABELA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833" y="4415797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564424-7DEF-457F-9C03-C7CEFE9CDB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368" y="2144663"/>
            <a:ext cx="9409621" cy="104870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1446F4-663E-464F-9BB9-41651D80218B}"/>
              </a:ext>
            </a:extLst>
          </p:cNvPr>
          <p:cNvSpPr txBox="1"/>
          <p:nvPr/>
        </p:nvSpPr>
        <p:spPr>
          <a:xfrm>
            <a:off x="492368" y="3664635"/>
            <a:ext cx="63326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HAY 2 REPETIDORES COORDINADOS EN EL PUEBLO DE ISABELA.</a:t>
            </a:r>
          </a:p>
        </p:txBody>
      </p:sp>
      <p:pic>
        <p:nvPicPr>
          <p:cNvPr id="19460" name="Picture 4" descr="Bandera de Isabela | El pueblo de Isabela. Jardín del Noroeste">
            <a:extLst>
              <a:ext uri="{FF2B5EF4-FFF2-40B4-BE49-F238E27FC236}">
                <a16:creationId xmlns:a16="http://schemas.microsoft.com/office/drawing/2014/main" id="{2890DCBE-1342-4768-AD04-0B6C0C3BE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991" y="4184650"/>
            <a:ext cx="2857500" cy="17145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ction Button: Go Home 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058CE028-FD8C-4587-938E-9D5918C41A8A}"/>
              </a:ext>
            </a:extLst>
          </p:cNvPr>
          <p:cNvSpPr/>
          <p:nvPr/>
        </p:nvSpPr>
        <p:spPr>
          <a:xfrm>
            <a:off x="372980" y="5503204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3982330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JAYUYA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151897-7A96-4FF0-A9A1-E1D2D091D7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78" y="1885803"/>
            <a:ext cx="5610225" cy="101214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BB9EE3-7F0B-4E73-A982-5F0DA3BA28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2897945"/>
            <a:ext cx="5610225" cy="32918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73A153-5E56-48A9-8DE5-CF3CA6A1A2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1885803"/>
            <a:ext cx="5657850" cy="430398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1273" y="5753686"/>
            <a:ext cx="747747" cy="85707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855999-1330-480F-8748-47E0D60402C0}"/>
              </a:ext>
            </a:extLst>
          </p:cNvPr>
          <p:cNvSpPr txBox="1"/>
          <p:nvPr/>
        </p:nvSpPr>
        <p:spPr>
          <a:xfrm>
            <a:off x="372980" y="6193779"/>
            <a:ext cx="8278651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HAY 16 REPETIDORES COORDINADOS EN EL PUEBLO DE JAYUYA</a:t>
            </a:r>
          </a:p>
        </p:txBody>
      </p:sp>
      <p:pic>
        <p:nvPicPr>
          <p:cNvPr id="18434" name="Picture 2" descr="magFlags Bandera Large Jayuya | Jayuya Municipality of Puerto Rico - The  Colours | Bandera Paisaje | 1.35m² | 90x150cm: Amazon.es: Jardín">
            <a:extLst>
              <a:ext uri="{FF2B5EF4-FFF2-40B4-BE49-F238E27FC236}">
                <a16:creationId xmlns:a16="http://schemas.microsoft.com/office/drawing/2014/main" id="{17D50813-A5DD-48B4-AC26-92D97F5B3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393" y="498218"/>
            <a:ext cx="1589063" cy="10593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ction Button: Go Home 10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289FD67-E01C-4CF6-91B4-2E4648ECA797}"/>
              </a:ext>
            </a:extLst>
          </p:cNvPr>
          <p:cNvSpPr/>
          <p:nvPr/>
        </p:nvSpPr>
        <p:spPr>
          <a:xfrm>
            <a:off x="11071273" y="4633571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2318798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JUANA DIAZ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833" y="4480469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939412-65E3-4FE8-8267-75C4E66AA3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2245115"/>
            <a:ext cx="9529010" cy="55081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6B5D09-D2AB-4FD9-810A-27B2426DE3D4}"/>
              </a:ext>
            </a:extLst>
          </p:cNvPr>
          <p:cNvSpPr txBox="1"/>
          <p:nvPr/>
        </p:nvSpPr>
        <p:spPr>
          <a:xfrm>
            <a:off x="372980" y="3079779"/>
            <a:ext cx="63326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HAY 1 REPETIDOR COORDINADO EN EL PUEBLO DE JUANA DIAZ.</a:t>
            </a:r>
          </a:p>
        </p:txBody>
      </p:sp>
      <p:pic>
        <p:nvPicPr>
          <p:cNvPr id="21506" name="Picture 2" descr="Juana Díaz Puerto Rico | Puerto rico, Vehicle logos, Porsche logo">
            <a:extLst>
              <a:ext uri="{FF2B5EF4-FFF2-40B4-BE49-F238E27FC236}">
                <a16:creationId xmlns:a16="http://schemas.microsoft.com/office/drawing/2014/main" id="{16186228-E01C-48B4-AEED-1B58EB9E1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725" y="3888433"/>
            <a:ext cx="2790459" cy="18631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CEEB2BAE-1B78-4287-8C01-16F2BA6DCF3B}"/>
              </a:ext>
            </a:extLst>
          </p:cNvPr>
          <p:cNvSpPr/>
          <p:nvPr/>
        </p:nvSpPr>
        <p:spPr>
          <a:xfrm>
            <a:off x="372980" y="5567876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1578076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LAJAS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103" y="4265759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EF3772-BD01-468B-966B-E93F81DFD1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2285999"/>
            <a:ext cx="9529010" cy="85109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11A16C-B354-4825-AAB8-9FF32834DCB9}"/>
              </a:ext>
            </a:extLst>
          </p:cNvPr>
          <p:cNvSpPr txBox="1"/>
          <p:nvPr/>
        </p:nvSpPr>
        <p:spPr>
          <a:xfrm>
            <a:off x="372980" y="3407892"/>
            <a:ext cx="63326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HAY 1 REPETIDOR COORDINADO EN EL PUEBLO DE LAJAS.</a:t>
            </a:r>
          </a:p>
        </p:txBody>
      </p:sp>
      <p:pic>
        <p:nvPicPr>
          <p:cNvPr id="20482" name="Picture 2" descr="Sobre Lajas">
            <a:extLst>
              <a:ext uri="{FF2B5EF4-FFF2-40B4-BE49-F238E27FC236}">
                <a16:creationId xmlns:a16="http://schemas.microsoft.com/office/drawing/2014/main" id="{7A7E63C3-624A-4211-9D20-1C0244AE3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656" y="3690803"/>
            <a:ext cx="2921391" cy="19456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717AF970-8ABC-45F8-B284-D3FF2BC18909}"/>
              </a:ext>
            </a:extLst>
          </p:cNvPr>
          <p:cNvSpPr/>
          <p:nvPr/>
        </p:nvSpPr>
        <p:spPr>
          <a:xfrm>
            <a:off x="372980" y="5353166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976746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LARES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833" y="4348335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8F481D-85B3-4162-8B03-16196C660C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2085462"/>
            <a:ext cx="9529010" cy="283823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0DB0FA-1961-474E-92CC-BE20926829B5}"/>
              </a:ext>
            </a:extLst>
          </p:cNvPr>
          <p:cNvSpPr txBox="1"/>
          <p:nvPr/>
        </p:nvSpPr>
        <p:spPr>
          <a:xfrm>
            <a:off x="372980" y="5232264"/>
            <a:ext cx="63326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HAY 5 REPETIDORES COORDINADOS EN EL PUEBLO DE LARES.</a:t>
            </a:r>
          </a:p>
        </p:txBody>
      </p:sp>
      <p:pic>
        <p:nvPicPr>
          <p:cNvPr id="22530" name="Picture 2" descr="La bandera de Lares: del mito al hito">
            <a:extLst>
              <a:ext uri="{FF2B5EF4-FFF2-40B4-BE49-F238E27FC236}">
                <a16:creationId xmlns:a16="http://schemas.microsoft.com/office/drawing/2014/main" id="{31A7B7DD-9846-45AE-96A0-FC27B70D0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176" y="5242866"/>
            <a:ext cx="2133231" cy="10666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B7D082ED-3435-4665-B431-AD4BB539F251}"/>
              </a:ext>
            </a:extLst>
          </p:cNvPr>
          <p:cNvSpPr/>
          <p:nvPr/>
        </p:nvSpPr>
        <p:spPr>
          <a:xfrm>
            <a:off x="10459454" y="2557011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1094497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AGUADA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790" y="4480469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79CEF1-CD22-48B0-B9E1-3569F33B46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2105528"/>
            <a:ext cx="9529010" cy="355182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ED2D18-3642-4E80-A053-16ABC58BFF26}"/>
              </a:ext>
            </a:extLst>
          </p:cNvPr>
          <p:cNvSpPr txBox="1"/>
          <p:nvPr/>
        </p:nvSpPr>
        <p:spPr>
          <a:xfrm>
            <a:off x="372980" y="5830061"/>
            <a:ext cx="5723020" cy="83099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HAY 6 REPETIDORES COORDINADOS EN EL PUEBLO DE AGUADA</a:t>
            </a:r>
          </a:p>
        </p:txBody>
      </p:sp>
      <p:pic>
        <p:nvPicPr>
          <p:cNvPr id="3074" name="Picture 2" descr="Bandera De Aguada (Page 6) - Line.17QQ.com">
            <a:extLst>
              <a:ext uri="{FF2B5EF4-FFF2-40B4-BE49-F238E27FC236}">
                <a16:creationId xmlns:a16="http://schemas.microsoft.com/office/drawing/2014/main" id="{C8AA20F9-F64E-423D-B412-7B9F242839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1"/>
          <a:stretch/>
        </p:blipFill>
        <p:spPr bwMode="auto">
          <a:xfrm>
            <a:off x="10055219" y="2105528"/>
            <a:ext cx="1979495" cy="137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081DF936-E0CD-4CA9-B201-E06DA00FBE5F}"/>
              </a:ext>
            </a:extLst>
          </p:cNvPr>
          <p:cNvSpPr/>
          <p:nvPr/>
        </p:nvSpPr>
        <p:spPr>
          <a:xfrm>
            <a:off x="8884351" y="5830061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681994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LAS PIEDRAS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374" y="4346916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10961A-8115-499E-9895-F7F9851C2B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100" y="2177341"/>
            <a:ext cx="9482890" cy="11458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BBE844-DFA2-41AD-94F8-C716C45990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79" y="3590801"/>
            <a:ext cx="9529009" cy="9530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756966-8405-4013-B456-54283BDC76A0}"/>
              </a:ext>
            </a:extLst>
          </p:cNvPr>
          <p:cNvSpPr txBox="1"/>
          <p:nvPr/>
        </p:nvSpPr>
        <p:spPr>
          <a:xfrm>
            <a:off x="372979" y="4543865"/>
            <a:ext cx="63326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HAY 3 REPETIDORES COORDINADOS EN EL PUEBLO DE LAS PIEDRAS.</a:t>
            </a:r>
          </a:p>
        </p:txBody>
      </p:sp>
      <p:pic>
        <p:nvPicPr>
          <p:cNvPr id="23554" name="Picture 2" descr="Las Piedras (Puerto Rico) - Wikipedia, la enciclopedia libre">
            <a:extLst>
              <a:ext uri="{FF2B5EF4-FFF2-40B4-BE49-F238E27FC236}">
                <a16:creationId xmlns:a16="http://schemas.microsoft.com/office/drawing/2014/main" id="{0B300CCE-4B3F-472F-A81E-ED8D76785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736" y="4793857"/>
            <a:ext cx="2095500" cy="14001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ction Button: Go Home 9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23931E06-5391-4956-977E-ED69EA391A25}"/>
              </a:ext>
            </a:extLst>
          </p:cNvPr>
          <p:cNvSpPr/>
          <p:nvPr/>
        </p:nvSpPr>
        <p:spPr>
          <a:xfrm>
            <a:off x="10520128" y="2717061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1739545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MARICAO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412" y="4994031"/>
            <a:ext cx="1375608" cy="1498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377D46-7DEE-4A95-93A5-58A20783D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1871003"/>
            <a:ext cx="9529010" cy="462187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4B1A78-D95D-4A98-A526-3DD7F4FCE6CA}"/>
              </a:ext>
            </a:extLst>
          </p:cNvPr>
          <p:cNvSpPr txBox="1"/>
          <p:nvPr/>
        </p:nvSpPr>
        <p:spPr>
          <a:xfrm>
            <a:off x="10122060" y="1797784"/>
            <a:ext cx="1813776" cy="163121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HAY 11 REPETIDORES COORDINADOS EN EL PUEBLO DE MARICAO</a:t>
            </a:r>
          </a:p>
        </p:txBody>
      </p:sp>
      <p:pic>
        <p:nvPicPr>
          <p:cNvPr id="24578" name="Picture 2" descr="Bandera de Maricao - BanderasBoricuas.com - El Hogar de las Banderas de  Puerto Rico">
            <a:extLst>
              <a:ext uri="{FF2B5EF4-FFF2-40B4-BE49-F238E27FC236}">
                <a16:creationId xmlns:a16="http://schemas.microsoft.com/office/drawing/2014/main" id="{C10EF12B-D4F2-4644-BCE2-D94478995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22060" y="3690900"/>
            <a:ext cx="1813776" cy="10412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252BF5FB-345B-48F0-B2F5-F46B217A34F9}"/>
              </a:ext>
            </a:extLst>
          </p:cNvPr>
          <p:cNvSpPr/>
          <p:nvPr/>
        </p:nvSpPr>
        <p:spPr>
          <a:xfrm>
            <a:off x="9393170" y="5799449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1499261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s-PR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MAYAGUEZ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40" y="4480469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C913D2-078F-4BB6-BCE9-E6751814E9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2278013"/>
            <a:ext cx="9529010" cy="7043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49630D-0352-4661-BFA1-3D817D575EE2}"/>
              </a:ext>
            </a:extLst>
          </p:cNvPr>
          <p:cNvSpPr txBox="1"/>
          <p:nvPr/>
        </p:nvSpPr>
        <p:spPr>
          <a:xfrm>
            <a:off x="372980" y="3407892"/>
            <a:ext cx="63326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HAY 1 REPETIDOR COORDINADO EN EL PUEBLO DE MAYAGUEZ.</a:t>
            </a:r>
          </a:p>
        </p:txBody>
      </p:sp>
      <p:pic>
        <p:nvPicPr>
          <p:cNvPr id="25602" name="Picture 2" descr="Bandera de Mayagüez - BanderasBoricuas.com - El Hogar de las Banderas de  Puerto Rico">
            <a:extLst>
              <a:ext uri="{FF2B5EF4-FFF2-40B4-BE49-F238E27FC236}">
                <a16:creationId xmlns:a16="http://schemas.microsoft.com/office/drawing/2014/main" id="{67EC8E2E-FF87-4C3D-ACBD-BC17A8F73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350" y="3849067"/>
            <a:ext cx="2834640" cy="17007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ction Button: Go Home 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CFCCD16B-30FD-4919-8162-70F29F2AC89D}"/>
              </a:ext>
            </a:extLst>
          </p:cNvPr>
          <p:cNvSpPr/>
          <p:nvPr/>
        </p:nvSpPr>
        <p:spPr>
          <a:xfrm>
            <a:off x="372980" y="5567876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761361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MOCA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833" y="4480469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3C5639-F703-4A36-825B-C772BB71F0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1956507"/>
            <a:ext cx="9529010" cy="20246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EE6BFC-B21E-4827-8BEB-F35E23445545}"/>
              </a:ext>
            </a:extLst>
          </p:cNvPr>
          <p:cNvSpPr txBox="1"/>
          <p:nvPr/>
        </p:nvSpPr>
        <p:spPr>
          <a:xfrm>
            <a:off x="372979" y="4543865"/>
            <a:ext cx="63326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HAY 3 REPETIDORES COORDINADOS EN EL PUEBLO DE MOCA.</a:t>
            </a:r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CDC6D15D-CABE-4F7A-A2C0-1A72B1246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173" y="4432744"/>
            <a:ext cx="2784817" cy="18565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D838CA6C-79E1-453B-A3DC-F10D976D858A}"/>
              </a:ext>
            </a:extLst>
          </p:cNvPr>
          <p:cNvSpPr/>
          <p:nvPr/>
        </p:nvSpPr>
        <p:spPr>
          <a:xfrm>
            <a:off x="10459454" y="2555260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1105131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NAGUABO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103" y="4480469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DE3A3C-5BEB-4C0E-9427-DD3699AA03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2357657"/>
            <a:ext cx="9529010" cy="76537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04F17D-E378-4B10-A232-8B9A9D559C4A}"/>
              </a:ext>
            </a:extLst>
          </p:cNvPr>
          <p:cNvSpPr txBox="1"/>
          <p:nvPr/>
        </p:nvSpPr>
        <p:spPr>
          <a:xfrm>
            <a:off x="372980" y="3407892"/>
            <a:ext cx="63326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HAY 1 REPETIDOR COORDINADO EN EL PUEBLO DE NAGUABO.</a:t>
            </a:r>
          </a:p>
        </p:txBody>
      </p:sp>
      <p:pic>
        <p:nvPicPr>
          <p:cNvPr id="27650" name="Picture 2" descr="Image result for bandera de naguabo | Bandera, Image">
            <a:extLst>
              <a:ext uri="{FF2B5EF4-FFF2-40B4-BE49-F238E27FC236}">
                <a16:creationId xmlns:a16="http://schemas.microsoft.com/office/drawing/2014/main" id="{FF90AC45-768B-4DAE-83F0-CC323020F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539" y="3804065"/>
            <a:ext cx="3095625" cy="20669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1076F7BA-6D0C-40EC-8FB7-AFEED372DF82}"/>
              </a:ext>
            </a:extLst>
          </p:cNvPr>
          <p:cNvSpPr/>
          <p:nvPr/>
        </p:nvSpPr>
        <p:spPr>
          <a:xfrm>
            <a:off x="372980" y="5567876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150516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NARANJITO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979" y="4480469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A82DAC-1ECC-4403-A6EE-F19431E9DC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1995194"/>
            <a:ext cx="9529010" cy="278782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45587A-111B-465B-AAC3-252AC6016687}"/>
              </a:ext>
            </a:extLst>
          </p:cNvPr>
          <p:cNvSpPr txBox="1"/>
          <p:nvPr/>
        </p:nvSpPr>
        <p:spPr>
          <a:xfrm>
            <a:off x="300666" y="5073454"/>
            <a:ext cx="9601323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HAY 4 REPETIDORES COORDINADOS EN EL PUEBLO DE NARANJITO.</a:t>
            </a:r>
          </a:p>
        </p:txBody>
      </p:sp>
      <p:pic>
        <p:nvPicPr>
          <p:cNvPr id="31748" name="Picture 4" descr="Bandera de Naranjito, P.R. | La bandera del municipio de Nar… | Flickr">
            <a:extLst>
              <a:ext uri="{FF2B5EF4-FFF2-40B4-BE49-F238E27FC236}">
                <a16:creationId xmlns:a16="http://schemas.microsoft.com/office/drawing/2014/main" id="{32D57F14-220B-460B-9DB0-B8FA74A2E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7084" y="2155643"/>
            <a:ext cx="1794125" cy="123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ction Button: Go Home 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0520553C-A04D-444F-A1EC-E41138F8A987}"/>
              </a:ext>
            </a:extLst>
          </p:cNvPr>
          <p:cNvSpPr/>
          <p:nvPr/>
        </p:nvSpPr>
        <p:spPr>
          <a:xfrm>
            <a:off x="9079445" y="5619135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654166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OROCOVIS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103" y="4265759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FA480E-B151-4F23-B252-EE2A952974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1943099"/>
            <a:ext cx="9529010" cy="257262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32CA3A-2AEF-4D90-9631-D3C100F26F93}"/>
              </a:ext>
            </a:extLst>
          </p:cNvPr>
          <p:cNvSpPr txBox="1"/>
          <p:nvPr/>
        </p:nvSpPr>
        <p:spPr>
          <a:xfrm>
            <a:off x="300667" y="4707723"/>
            <a:ext cx="63326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HAY 4 REPETIDORES COORDINADOS EN EL PUEBLO DE OROCOVIS.</a:t>
            </a:r>
          </a:p>
        </p:txBody>
      </p:sp>
      <p:pic>
        <p:nvPicPr>
          <p:cNvPr id="30722" name="Picture 2" descr="Bandera de Orocovis, P.R. | Puerto rico, Pie chart, Chart">
            <a:extLst>
              <a:ext uri="{FF2B5EF4-FFF2-40B4-BE49-F238E27FC236}">
                <a16:creationId xmlns:a16="http://schemas.microsoft.com/office/drawing/2014/main" id="{7F01491D-102A-4337-9408-6A1D5B71A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707" y="4854575"/>
            <a:ext cx="2466975" cy="16383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457A8E9C-B532-455F-87FF-A1C7478F6B6E}"/>
              </a:ext>
            </a:extLst>
          </p:cNvPr>
          <p:cNvSpPr/>
          <p:nvPr/>
        </p:nvSpPr>
        <p:spPr>
          <a:xfrm>
            <a:off x="10459454" y="2592241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1000330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PATILLAS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103" y="4265759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DF5794-9148-41DD-82A5-4BFA790D9A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1971895"/>
            <a:ext cx="9529010" cy="186858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42D764-88E9-43EF-A1AB-8A09BF01517F}"/>
              </a:ext>
            </a:extLst>
          </p:cNvPr>
          <p:cNvSpPr txBox="1"/>
          <p:nvPr/>
        </p:nvSpPr>
        <p:spPr>
          <a:xfrm>
            <a:off x="300667" y="4251692"/>
            <a:ext cx="63326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HAY 3 REPETIDORES COORDINADOS EN EL PUEBLO DE PATILLAS.</a:t>
            </a:r>
          </a:p>
        </p:txBody>
      </p:sp>
      <p:pic>
        <p:nvPicPr>
          <p:cNvPr id="29698" name="Picture 2" descr="Bandera de Patillas - BanderasBoricuas.com - El Hogar de las Banderas de  Puerto Rico">
            <a:extLst>
              <a:ext uri="{FF2B5EF4-FFF2-40B4-BE49-F238E27FC236}">
                <a16:creationId xmlns:a16="http://schemas.microsoft.com/office/drawing/2014/main" id="{040912CF-0A63-4CAB-8946-32B9DCCF5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711" y="4377448"/>
            <a:ext cx="2896279" cy="173776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59A128C8-735C-489C-A032-17C51BCDEBE6}"/>
              </a:ext>
            </a:extLst>
          </p:cNvPr>
          <p:cNvSpPr/>
          <p:nvPr/>
        </p:nvSpPr>
        <p:spPr>
          <a:xfrm>
            <a:off x="10520128" y="2515723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2867054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PONCE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103" y="4265759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74CC02-7EB3-4F38-8331-0A858D89C7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050" y="2076449"/>
            <a:ext cx="9501940" cy="197504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E3D636-D265-4C08-9721-319134976F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050" y="4086664"/>
            <a:ext cx="9501940" cy="9144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45BDE9-742A-47C5-8AA0-AA378ED9733A}"/>
              </a:ext>
            </a:extLst>
          </p:cNvPr>
          <p:cNvSpPr txBox="1"/>
          <p:nvPr/>
        </p:nvSpPr>
        <p:spPr>
          <a:xfrm>
            <a:off x="372980" y="5246332"/>
            <a:ext cx="950194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HAY 6 REPETIDORES COORDINADOS EN EL PUEBLO DE PONCE.</a:t>
            </a:r>
          </a:p>
        </p:txBody>
      </p:sp>
      <p:pic>
        <p:nvPicPr>
          <p:cNvPr id="28676" name="Picture 4" descr="BANDERA DE #PONCE CUMPLE 50 AÑOS... - NOTICIAS DE PONCE | Facebook">
            <a:extLst>
              <a:ext uri="{FF2B5EF4-FFF2-40B4-BE49-F238E27FC236}">
                <a16:creationId xmlns:a16="http://schemas.microsoft.com/office/drawing/2014/main" id="{384B876C-79BB-467B-AB0E-698FBF7A1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832" y="2574144"/>
            <a:ext cx="1612231" cy="9796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ction Button: Go Home 9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D423A81A-FB2A-4C4C-990B-8425424510A7}"/>
              </a:ext>
            </a:extLst>
          </p:cNvPr>
          <p:cNvSpPr/>
          <p:nvPr/>
        </p:nvSpPr>
        <p:spPr>
          <a:xfrm>
            <a:off x="9261464" y="5790036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2961283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QUEBRADILLAS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9454" y="4480469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DEF65F-B443-4C89-B752-D0B7946E7F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2123269"/>
            <a:ext cx="9529010" cy="71840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10F4F8-55BA-47B3-AA6A-AAE132357ED6}"/>
              </a:ext>
            </a:extLst>
          </p:cNvPr>
          <p:cNvSpPr txBox="1"/>
          <p:nvPr/>
        </p:nvSpPr>
        <p:spPr>
          <a:xfrm>
            <a:off x="372980" y="3407892"/>
            <a:ext cx="63326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HAY 1 REPETIDOR COORDINADO EN EL PUEBLO DE QUEBRADILLAS.</a:t>
            </a:r>
          </a:p>
        </p:txBody>
      </p:sp>
      <p:pic>
        <p:nvPicPr>
          <p:cNvPr id="32770" name="Picture 2" descr="Quebradillas | I am Puerto Rican.com">
            <a:extLst>
              <a:ext uri="{FF2B5EF4-FFF2-40B4-BE49-F238E27FC236}">
                <a16:creationId xmlns:a16="http://schemas.microsoft.com/office/drawing/2014/main" id="{638F9F4D-75EF-46EF-A1B8-6BEB84D0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884" y="3850783"/>
            <a:ext cx="2754106" cy="18360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A24BFB78-AC85-4050-989A-2087B49C2481}"/>
              </a:ext>
            </a:extLst>
          </p:cNvPr>
          <p:cNvSpPr/>
          <p:nvPr/>
        </p:nvSpPr>
        <p:spPr>
          <a:xfrm>
            <a:off x="372980" y="5567876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2381007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AGUADILLA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128" y="4480469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FE870F-C046-484A-A1A2-BEBF4E6529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79" y="2219826"/>
            <a:ext cx="9529009" cy="120917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EAACAB-715B-4265-9AA0-71474B64B8E1}"/>
              </a:ext>
            </a:extLst>
          </p:cNvPr>
          <p:cNvSpPr txBox="1"/>
          <p:nvPr/>
        </p:nvSpPr>
        <p:spPr>
          <a:xfrm>
            <a:off x="372980" y="3720819"/>
            <a:ext cx="63326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HAY 2 REPETIDORES COORDINADOS EN EL PUEBLO DE AGUADILLA</a:t>
            </a:r>
          </a:p>
        </p:txBody>
      </p:sp>
      <p:pic>
        <p:nvPicPr>
          <p:cNvPr id="4098" name="Picture 2" descr="Aguadilla, P.R. - Bandera | La bandera consiste de dos banda… | Flickr">
            <a:extLst>
              <a:ext uri="{FF2B5EF4-FFF2-40B4-BE49-F238E27FC236}">
                <a16:creationId xmlns:a16="http://schemas.microsoft.com/office/drawing/2014/main" id="{FBB2530A-3BE5-46A8-96A1-BCA4EEE4B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364" y="4346116"/>
            <a:ext cx="30480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ction Button: Go Home 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4ED43D5D-427B-4547-BEF3-C6CE919714EC}"/>
              </a:ext>
            </a:extLst>
          </p:cNvPr>
          <p:cNvSpPr/>
          <p:nvPr/>
        </p:nvSpPr>
        <p:spPr>
          <a:xfrm>
            <a:off x="372980" y="5346835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2462447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RIO GRANDE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103" y="4265759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65BFE1-8ED0-4FD5-A282-B41F811368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1983764"/>
            <a:ext cx="9529010" cy="23912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C02FDC-B855-4346-9FEE-EFF764DC69D9}"/>
              </a:ext>
            </a:extLst>
          </p:cNvPr>
          <p:cNvSpPr txBox="1"/>
          <p:nvPr/>
        </p:nvSpPr>
        <p:spPr>
          <a:xfrm>
            <a:off x="300667" y="4707723"/>
            <a:ext cx="63326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HAY 4 REPETIDORES COORDINADOS EN EL PUEBLO DE RIO GRANDE.</a:t>
            </a:r>
          </a:p>
        </p:txBody>
      </p:sp>
      <p:pic>
        <p:nvPicPr>
          <p:cNvPr id="35842" name="Picture 2">
            <a:extLst>
              <a:ext uri="{FF2B5EF4-FFF2-40B4-BE49-F238E27FC236}">
                <a16:creationId xmlns:a16="http://schemas.microsoft.com/office/drawing/2014/main" id="{5B21D89F-26CD-40E7-A36F-0261EC272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920" y="4781127"/>
            <a:ext cx="2260794" cy="15071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C75AD4FB-93AC-4199-90F1-123393C59F9A}"/>
              </a:ext>
            </a:extLst>
          </p:cNvPr>
          <p:cNvSpPr/>
          <p:nvPr/>
        </p:nvSpPr>
        <p:spPr>
          <a:xfrm>
            <a:off x="10520128" y="2592241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1030941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SALINAS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833" y="4480469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A937DD-F1BC-4E5B-B828-71A36D354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2116088"/>
            <a:ext cx="9529010" cy="104914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F51765-6619-4385-87BF-9F91021BDE13}"/>
              </a:ext>
            </a:extLst>
          </p:cNvPr>
          <p:cNvSpPr txBox="1"/>
          <p:nvPr/>
        </p:nvSpPr>
        <p:spPr>
          <a:xfrm>
            <a:off x="372980" y="3460384"/>
            <a:ext cx="952901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HAY 2 REPETIDORES COORDINADOS EN EL PUEBLO DE SALINAS.</a:t>
            </a:r>
          </a:p>
        </p:txBody>
      </p:sp>
      <p:pic>
        <p:nvPicPr>
          <p:cNvPr id="34820" name="Picture 4" descr="Bandera salinas puerto rico">
            <a:extLst>
              <a:ext uri="{FF2B5EF4-FFF2-40B4-BE49-F238E27FC236}">
                <a16:creationId xmlns:a16="http://schemas.microsoft.com/office/drawing/2014/main" id="{9E5FE441-693F-4F48-8DF1-3D01DED3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80" y="4789922"/>
            <a:ext cx="3292647" cy="18005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andera salinas puerto rico">
            <a:extLst>
              <a:ext uri="{FF2B5EF4-FFF2-40B4-BE49-F238E27FC236}">
                <a16:creationId xmlns:a16="http://schemas.microsoft.com/office/drawing/2014/main" id="{A21E3C87-D59B-4EBE-8FE1-1E8161497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343" y="4789922"/>
            <a:ext cx="3292647" cy="18005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ction Button: Go Home 9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E9BCDE1-D93D-450B-A161-5A02F7667611}"/>
              </a:ext>
            </a:extLst>
          </p:cNvPr>
          <p:cNvSpPr/>
          <p:nvPr/>
        </p:nvSpPr>
        <p:spPr>
          <a:xfrm>
            <a:off x="10520128" y="2640659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2085396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SAN JUAN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103" y="4265759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47DC98-4C95-40E9-8419-F741AD0F4F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2005012"/>
            <a:ext cx="9529010" cy="387528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95D927-6D46-4ECF-A43B-1F179A12A10C}"/>
              </a:ext>
            </a:extLst>
          </p:cNvPr>
          <p:cNvSpPr txBox="1"/>
          <p:nvPr/>
        </p:nvSpPr>
        <p:spPr>
          <a:xfrm>
            <a:off x="372980" y="6068331"/>
            <a:ext cx="8545937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HAY 8 REPETIDORES COORDINADOS EN EL PUEBLO DE SAN JUAN</a:t>
            </a:r>
          </a:p>
        </p:txBody>
      </p:sp>
      <p:pic>
        <p:nvPicPr>
          <p:cNvPr id="36866" name="Picture 2" descr="Bandera de San Juan - BanderasBoricuas.com - El Hogar de las Banderas de Puerto  Rico">
            <a:extLst>
              <a:ext uri="{FF2B5EF4-FFF2-40B4-BE49-F238E27FC236}">
                <a16:creationId xmlns:a16="http://schemas.microsoft.com/office/drawing/2014/main" id="{21B7350F-5FB0-46E6-AD84-559B43DC3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825" y="2451295"/>
            <a:ext cx="1629508" cy="9777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60543C8-998C-416E-9BD3-5BBD927FD697}"/>
              </a:ext>
            </a:extLst>
          </p:cNvPr>
          <p:cNvSpPr/>
          <p:nvPr/>
        </p:nvSpPr>
        <p:spPr>
          <a:xfrm>
            <a:off x="9393170" y="5656256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3119287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SAN LORENZO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103" y="4265759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642B2E-02B3-409F-BCE2-814BD04F23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2170380"/>
            <a:ext cx="9529010" cy="13255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3D70A1-EE13-46E0-BA0B-6C32E26058B7}"/>
              </a:ext>
            </a:extLst>
          </p:cNvPr>
          <p:cNvSpPr txBox="1"/>
          <p:nvPr/>
        </p:nvSpPr>
        <p:spPr>
          <a:xfrm>
            <a:off x="372980" y="3843729"/>
            <a:ext cx="63326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HAY 3 REPETIDORES COORDINADOS EN EL PUEBLO DE SAN LORENZO.</a:t>
            </a:r>
          </a:p>
        </p:txBody>
      </p:sp>
      <p:pic>
        <p:nvPicPr>
          <p:cNvPr id="33794" name="Picture 2" descr="Bandera de San Lorenzo - BanderasBoricuas.com - El Hogar de las Banderas de Puerto  Rico">
            <a:extLst>
              <a:ext uri="{FF2B5EF4-FFF2-40B4-BE49-F238E27FC236}">
                <a16:creationId xmlns:a16="http://schemas.microsoft.com/office/drawing/2014/main" id="{7272C291-E739-4BB8-B537-069F8578D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581" y="4297149"/>
            <a:ext cx="2717409" cy="16304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EEF25BCC-58A1-40B2-BA8D-BADDA4AC89C9}"/>
              </a:ext>
            </a:extLst>
          </p:cNvPr>
          <p:cNvSpPr/>
          <p:nvPr/>
        </p:nvSpPr>
        <p:spPr>
          <a:xfrm>
            <a:off x="372980" y="5353166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3779681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SAN SEBASTIAN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103" y="4265759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DBE530-CA0C-45B6-BDDB-2E962CE944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2047068"/>
            <a:ext cx="9529010" cy="82274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3CB37E-8273-477E-8B56-F39F0C77602F}"/>
              </a:ext>
            </a:extLst>
          </p:cNvPr>
          <p:cNvSpPr txBox="1"/>
          <p:nvPr/>
        </p:nvSpPr>
        <p:spPr>
          <a:xfrm>
            <a:off x="372980" y="3407892"/>
            <a:ext cx="63326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HAY 1 REPETIDOR COORDINADO EN EL PUEBLO DE SAN SEBASTIAN.</a:t>
            </a:r>
          </a:p>
        </p:txBody>
      </p:sp>
      <p:pic>
        <p:nvPicPr>
          <p:cNvPr id="38914" name="Picture 2" descr="San Sebastian, Puerto Rico">
            <a:extLst>
              <a:ext uri="{FF2B5EF4-FFF2-40B4-BE49-F238E27FC236}">
                <a16:creationId xmlns:a16="http://schemas.microsoft.com/office/drawing/2014/main" id="{4876F533-28F1-479C-9FB9-D8F1FD75F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501" y="4006803"/>
            <a:ext cx="2889738" cy="17338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AC8DAD84-11AC-4433-940A-9C3D2A76A623}"/>
              </a:ext>
            </a:extLst>
          </p:cNvPr>
          <p:cNvSpPr/>
          <p:nvPr/>
        </p:nvSpPr>
        <p:spPr>
          <a:xfrm>
            <a:off x="372980" y="5353166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847536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TOA ALTA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103" y="4265759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04D154-2D01-4F86-A3CC-187D747695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2080845"/>
            <a:ext cx="9529010" cy="5864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F45628-B871-4EF7-B952-3FD258E68A5B}"/>
              </a:ext>
            </a:extLst>
          </p:cNvPr>
          <p:cNvSpPr txBox="1"/>
          <p:nvPr/>
        </p:nvSpPr>
        <p:spPr>
          <a:xfrm>
            <a:off x="372980" y="3407892"/>
            <a:ext cx="63326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HAY 1 REPETIDOR COORDINADO EN EL PUEBLO DE TOA ALTA.</a:t>
            </a:r>
          </a:p>
        </p:txBody>
      </p:sp>
      <p:pic>
        <p:nvPicPr>
          <p:cNvPr id="37890" name="Picture 2">
            <a:extLst>
              <a:ext uri="{FF2B5EF4-FFF2-40B4-BE49-F238E27FC236}">
                <a16:creationId xmlns:a16="http://schemas.microsoft.com/office/drawing/2014/main" id="{AE340ACB-EB18-4554-A55A-6E6328936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116" y="3867908"/>
            <a:ext cx="2926235" cy="17557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CA0B1E04-F8FC-4EB2-B611-C0FE66DBAC02}"/>
              </a:ext>
            </a:extLst>
          </p:cNvPr>
          <p:cNvSpPr/>
          <p:nvPr/>
        </p:nvSpPr>
        <p:spPr>
          <a:xfrm>
            <a:off x="372980" y="5353166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3232109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TOA BAJA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103" y="4265759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0F172A-82F1-4D18-9A65-D474D307A5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1945297"/>
            <a:ext cx="9529010" cy="167009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320FAF-5286-495F-AC5A-DB0BB3552C10}"/>
              </a:ext>
            </a:extLst>
          </p:cNvPr>
          <p:cNvSpPr txBox="1"/>
          <p:nvPr/>
        </p:nvSpPr>
        <p:spPr>
          <a:xfrm>
            <a:off x="372980" y="3843729"/>
            <a:ext cx="63326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HAY 3 REPETIDORES COORDINADOS EN EL PUEBLO DE TOA BAJA.</a:t>
            </a:r>
          </a:p>
        </p:txBody>
      </p:sp>
      <p:pic>
        <p:nvPicPr>
          <p:cNvPr id="43010" name="Picture 2" descr="ARECIBOWEB - PUERTO RICO ISLA DEL ENCANTO">
            <a:extLst>
              <a:ext uri="{FF2B5EF4-FFF2-40B4-BE49-F238E27FC236}">
                <a16:creationId xmlns:a16="http://schemas.microsoft.com/office/drawing/2014/main" id="{6923EF0A-6EC1-4B06-8746-27CFF73A0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933" y="4201881"/>
            <a:ext cx="2687523" cy="178069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5F370B1-8EF4-4A2E-B918-3ED855BD6B6F}"/>
              </a:ext>
            </a:extLst>
          </p:cNvPr>
          <p:cNvSpPr/>
          <p:nvPr/>
        </p:nvSpPr>
        <p:spPr>
          <a:xfrm>
            <a:off x="372980" y="5353166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1924359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TRUJILLO ALTO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103" y="4265759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203B51-56BE-4044-B0CE-4640027353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1966325"/>
            <a:ext cx="9529010" cy="11145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AB7C91-69F9-434F-8710-A890DBAF427F}"/>
              </a:ext>
            </a:extLst>
          </p:cNvPr>
          <p:cNvSpPr txBox="1"/>
          <p:nvPr/>
        </p:nvSpPr>
        <p:spPr>
          <a:xfrm>
            <a:off x="372980" y="3843729"/>
            <a:ext cx="63326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HAY 2 REPETIDORES COORDINADOS EN EL PUEBLO DE TRUJILLO ALTO.</a:t>
            </a:r>
          </a:p>
        </p:txBody>
      </p:sp>
      <p:pic>
        <p:nvPicPr>
          <p:cNvPr id="41986" name="Picture 2" descr="Trujillo Alto (Puerto Rico)">
            <a:extLst>
              <a:ext uri="{FF2B5EF4-FFF2-40B4-BE49-F238E27FC236}">
                <a16:creationId xmlns:a16="http://schemas.microsoft.com/office/drawing/2014/main" id="{979FAFF1-8C00-4F07-A86D-2A9E4DF07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500" y="4367441"/>
            <a:ext cx="2626490" cy="17536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185B0B9F-B9FC-461A-93CB-C090131B7C90}"/>
              </a:ext>
            </a:extLst>
          </p:cNvPr>
          <p:cNvSpPr/>
          <p:nvPr/>
        </p:nvSpPr>
        <p:spPr>
          <a:xfrm>
            <a:off x="372980" y="5353166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2675385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UTUADO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102" y="4480469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F90177-935B-44D1-A2AE-071E4EE84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1963175"/>
            <a:ext cx="9529010" cy="266509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C58C76-D117-4489-9345-146E115A7A54}"/>
              </a:ext>
            </a:extLst>
          </p:cNvPr>
          <p:cNvSpPr txBox="1"/>
          <p:nvPr/>
        </p:nvSpPr>
        <p:spPr>
          <a:xfrm>
            <a:off x="372980" y="4875871"/>
            <a:ext cx="63326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HAY 5 REPETIDORES COORDINADOS EN EL PUEBLO DE UTUADO.</a:t>
            </a:r>
          </a:p>
        </p:txBody>
      </p:sp>
      <p:pic>
        <p:nvPicPr>
          <p:cNvPr id="40962" name="Picture 2" descr="Utuado, Puerto Rico Flags - CRW Flags Store in Glen Burnie, Maryland">
            <a:extLst>
              <a:ext uri="{FF2B5EF4-FFF2-40B4-BE49-F238E27FC236}">
                <a16:creationId xmlns:a16="http://schemas.microsoft.com/office/drawing/2014/main" id="{F52C030B-B8DF-41FF-8297-DD6DFA76A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322" y="5051640"/>
            <a:ext cx="2402058" cy="144123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3499190-4E17-48B3-ABC3-A20F7FA43C0E}"/>
              </a:ext>
            </a:extLst>
          </p:cNvPr>
          <p:cNvSpPr/>
          <p:nvPr/>
        </p:nvSpPr>
        <p:spPr>
          <a:xfrm>
            <a:off x="10459454" y="2623078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1060595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VEGA ALTA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102" y="4386124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E93BCE-7B1C-4C2E-A556-373BEE85CA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1980833"/>
            <a:ext cx="9529010" cy="102965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211AE6-2848-4BC6-924F-C3907932D65D}"/>
              </a:ext>
            </a:extLst>
          </p:cNvPr>
          <p:cNvSpPr txBox="1"/>
          <p:nvPr/>
        </p:nvSpPr>
        <p:spPr>
          <a:xfrm>
            <a:off x="372980" y="3308906"/>
            <a:ext cx="63326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HAY 2 REPETIDORES COORDINADOS EN EL PUEBLO DE VEGA ALTA.</a:t>
            </a:r>
          </a:p>
        </p:txBody>
      </p:sp>
      <p:pic>
        <p:nvPicPr>
          <p:cNvPr id="39938" name="Picture 2">
            <a:extLst>
              <a:ext uri="{FF2B5EF4-FFF2-40B4-BE49-F238E27FC236}">
                <a16:creationId xmlns:a16="http://schemas.microsoft.com/office/drawing/2014/main" id="{886D7BAD-5AC7-43D7-9679-056829F0A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44" y="3860737"/>
            <a:ext cx="2913014" cy="194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5610A8DB-336F-423B-BA19-48FE7EF32AC4}"/>
              </a:ext>
            </a:extLst>
          </p:cNvPr>
          <p:cNvSpPr/>
          <p:nvPr/>
        </p:nvSpPr>
        <p:spPr>
          <a:xfrm>
            <a:off x="372980" y="5364978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923709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AGUAS BUENAS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833" y="4443663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B2E849-364E-4912-9B15-FFC140CFA1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2027322"/>
            <a:ext cx="9529010" cy="27732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FA6C0C-2B56-4BF5-B170-ABE33BCE8C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4850230"/>
            <a:ext cx="9545053" cy="57400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122" name="Picture 2" descr="personal002">
            <a:extLst>
              <a:ext uri="{FF2B5EF4-FFF2-40B4-BE49-F238E27FC236}">
                <a16:creationId xmlns:a16="http://schemas.microsoft.com/office/drawing/2014/main" id="{5BD6F173-B398-400F-B3CD-74E65E06E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66018" y="1735744"/>
            <a:ext cx="1534404" cy="211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54F189-5452-4200-8EB7-753EE8DFC0A8}"/>
              </a:ext>
            </a:extLst>
          </p:cNvPr>
          <p:cNvSpPr txBox="1"/>
          <p:nvPr/>
        </p:nvSpPr>
        <p:spPr>
          <a:xfrm>
            <a:off x="356937" y="5573813"/>
            <a:ext cx="5723020" cy="83099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HAY 8 REPETIDORES COORDINADOS EN EL PUEBLO DE AGUAS BUENAS</a:t>
            </a:r>
          </a:p>
        </p:txBody>
      </p:sp>
      <p:sp>
        <p:nvSpPr>
          <p:cNvPr id="10" name="Action Button: Go Home 9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6118326C-3FA7-462C-B7BF-0AAD56650CAE}"/>
              </a:ext>
            </a:extLst>
          </p:cNvPr>
          <p:cNvSpPr/>
          <p:nvPr/>
        </p:nvSpPr>
        <p:spPr>
          <a:xfrm>
            <a:off x="8884351" y="5616391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3802138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VEGA BAJA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103" y="4265759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C148C2-FDA5-4699-8E34-C3DB39FEFE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2095573"/>
            <a:ext cx="9529010" cy="50152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CBC5A1-EDD5-4433-893C-669E16F07143}"/>
              </a:ext>
            </a:extLst>
          </p:cNvPr>
          <p:cNvSpPr txBox="1"/>
          <p:nvPr/>
        </p:nvSpPr>
        <p:spPr>
          <a:xfrm>
            <a:off x="372980" y="3407892"/>
            <a:ext cx="63326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HAY 1 REPETIDOR COORDINADO EN EL PUEBLO DE VEGA BAJA.</a:t>
            </a:r>
          </a:p>
        </p:txBody>
      </p:sp>
      <p:pic>
        <p:nvPicPr>
          <p:cNvPr id="51202" name="Picture 2" descr="Bandera de Vega Baja - BanderasBoricuas.com - El Hogar de las Banderas de Puerto  Rico">
            <a:extLst>
              <a:ext uri="{FF2B5EF4-FFF2-40B4-BE49-F238E27FC236}">
                <a16:creationId xmlns:a16="http://schemas.microsoft.com/office/drawing/2014/main" id="{7724CFA2-E739-4790-A975-BA0241EBA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175" y="3890230"/>
            <a:ext cx="2801815" cy="168108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36A3838F-735F-48E9-AFBF-781FD5DC4855}"/>
              </a:ext>
            </a:extLst>
          </p:cNvPr>
          <p:cNvSpPr/>
          <p:nvPr/>
        </p:nvSpPr>
        <p:spPr>
          <a:xfrm>
            <a:off x="372980" y="5353166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3536193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VIEQUES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802" y="4417421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999CBA-657A-47E0-BB19-E31B19B521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1896346"/>
            <a:ext cx="9529010" cy="13255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569C6B-4ABB-4CC8-AECC-D9E4978ED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3393436"/>
            <a:ext cx="9529010" cy="49438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A5B570-A4E5-4A8C-BD8C-0058BB0C920A}"/>
              </a:ext>
            </a:extLst>
          </p:cNvPr>
          <p:cNvSpPr txBox="1"/>
          <p:nvPr/>
        </p:nvSpPr>
        <p:spPr>
          <a:xfrm>
            <a:off x="372980" y="4169114"/>
            <a:ext cx="63326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HAY 3 REPETIDORES COORDINADOS EN EL PUEBLO DE VIEQUES.</a:t>
            </a:r>
          </a:p>
        </p:txBody>
      </p:sp>
      <p:pic>
        <p:nvPicPr>
          <p:cNvPr id="48130" name="Picture 2" descr="Bandera y escudo de Vieques PR | Puerto rico, Coat of arms, Vieques">
            <a:extLst>
              <a:ext uri="{FF2B5EF4-FFF2-40B4-BE49-F238E27FC236}">
                <a16:creationId xmlns:a16="http://schemas.microsoft.com/office/drawing/2014/main" id="{5BF75A5A-36D9-4B33-8566-8FDD0A009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538" y="4319864"/>
            <a:ext cx="2516452" cy="15098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ction Button: Go Home 9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1D735BE4-42A6-43F8-989E-DBC15F1D47E1}"/>
              </a:ext>
            </a:extLst>
          </p:cNvPr>
          <p:cNvSpPr/>
          <p:nvPr/>
        </p:nvSpPr>
        <p:spPr>
          <a:xfrm>
            <a:off x="372980" y="5464539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3589965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VILLALBA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103" y="4265759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4DF72F-7BA4-4FDA-9FB5-03896C35C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2097022"/>
            <a:ext cx="9529010" cy="228910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C146AD-7A2C-46AE-9050-BB01D0164A23}"/>
              </a:ext>
            </a:extLst>
          </p:cNvPr>
          <p:cNvSpPr txBox="1"/>
          <p:nvPr/>
        </p:nvSpPr>
        <p:spPr>
          <a:xfrm>
            <a:off x="372980" y="4707723"/>
            <a:ext cx="63326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HAY 4 REPETIDORES COORDINADOS EN EL PUEBLO DE VILLALBA.</a:t>
            </a:r>
          </a:p>
        </p:txBody>
      </p:sp>
      <p:pic>
        <p:nvPicPr>
          <p:cNvPr id="47106" name="Picture 2" descr="Bandera de Villalba - BanderasBoricuas.com - El Hogar de las Banderas de Puerto  Rico">
            <a:extLst>
              <a:ext uri="{FF2B5EF4-FFF2-40B4-BE49-F238E27FC236}">
                <a16:creationId xmlns:a16="http://schemas.microsoft.com/office/drawing/2014/main" id="{7338AA2D-DD77-4BAC-B61A-B25E20763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944" y="4861637"/>
            <a:ext cx="2275449" cy="13652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7AC94C0-FA0B-4D2F-969E-485B4EB561D1}"/>
              </a:ext>
            </a:extLst>
          </p:cNvPr>
          <p:cNvSpPr/>
          <p:nvPr/>
        </p:nvSpPr>
        <p:spPr>
          <a:xfrm>
            <a:off x="10459454" y="2555260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893179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YABUCOA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103" y="4265759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ADD504-1EEB-4484-A878-788983DDE1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2123489"/>
            <a:ext cx="9529010" cy="5682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8CA2D9-1AF5-4D39-AB29-2CAFB16EEBB9}"/>
              </a:ext>
            </a:extLst>
          </p:cNvPr>
          <p:cNvSpPr txBox="1"/>
          <p:nvPr/>
        </p:nvSpPr>
        <p:spPr>
          <a:xfrm>
            <a:off x="372980" y="3089050"/>
            <a:ext cx="63326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HAY 1 REPETIDOR COORDINADO EN EL PUEBLO DE YABUCOA.</a:t>
            </a:r>
          </a:p>
        </p:txBody>
      </p:sp>
      <p:pic>
        <p:nvPicPr>
          <p:cNvPr id="50178" name="Picture 2" descr="Bandera de Yabucoa - BanderasBoricuas.com - El Hogar de las Banderas de Puerto  Rico">
            <a:extLst>
              <a:ext uri="{FF2B5EF4-FFF2-40B4-BE49-F238E27FC236}">
                <a16:creationId xmlns:a16="http://schemas.microsoft.com/office/drawing/2014/main" id="{5771B59C-11FC-4ED4-A9EF-5DEBE3579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375" y="3941117"/>
            <a:ext cx="2725615" cy="16353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6188A3A9-F493-4E44-BD6D-BC58C6ED565A}"/>
              </a:ext>
            </a:extLst>
          </p:cNvPr>
          <p:cNvSpPr/>
          <p:nvPr/>
        </p:nvSpPr>
        <p:spPr>
          <a:xfrm>
            <a:off x="372980" y="5353166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588089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EN PUEBLO DE YAUCO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103" y="4265759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E91C1F-B365-475B-AF34-0F15128BF9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2020031"/>
            <a:ext cx="9529010" cy="57868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C5FD7D-AD4A-49FD-8024-645B32B8C15E}"/>
              </a:ext>
            </a:extLst>
          </p:cNvPr>
          <p:cNvSpPr txBox="1"/>
          <p:nvPr/>
        </p:nvSpPr>
        <p:spPr>
          <a:xfrm>
            <a:off x="372980" y="2938610"/>
            <a:ext cx="63326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HAY 1 REPETIDOR COORDINADO EN EL PUEBLO DE YAUCO.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FAB740-8209-4436-B68E-B61B8E2FE3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4242" y="3564863"/>
            <a:ext cx="2787748" cy="20908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Action Button: Go Home 9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7977961A-2213-426A-AEE1-91183773130F}"/>
              </a:ext>
            </a:extLst>
          </p:cNvPr>
          <p:cNvSpPr/>
          <p:nvPr/>
        </p:nvSpPr>
        <p:spPr>
          <a:xfrm>
            <a:off x="372980" y="5218804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4027747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PARA LAS ISLAS VIRGENES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988" y="4435017"/>
            <a:ext cx="1989343" cy="2006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D632597-D9C2-4A4A-99D1-BBF2142E0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80" y="1825309"/>
            <a:ext cx="6332620" cy="478999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AD4C12-2A9D-4A28-B74A-F87CD7EDBCAD}"/>
              </a:ext>
            </a:extLst>
          </p:cNvPr>
          <p:cNvSpPr txBox="1"/>
          <p:nvPr/>
        </p:nvSpPr>
        <p:spPr>
          <a:xfrm>
            <a:off x="6906403" y="1825309"/>
            <a:ext cx="2794782" cy="35394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EN ESTA SECCIÓN ENCONTRARÁS LOS REPETIDORES COORDINADOS PARA LAS ISLAS VIRGENES AMERICANAS.</a:t>
            </a:r>
          </a:p>
        </p:txBody>
      </p:sp>
      <p:sp>
        <p:nvSpPr>
          <p:cNvPr id="8" name="Action Button: Go Home 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A7F5A0DE-DCE7-49D7-A0C0-DA0A2BD2E35F}"/>
              </a:ext>
            </a:extLst>
          </p:cNvPr>
          <p:cNvSpPr/>
          <p:nvPr/>
        </p:nvSpPr>
        <p:spPr>
          <a:xfrm>
            <a:off x="6906403" y="5619135"/>
            <a:ext cx="1529674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 DE PR</a:t>
            </a:r>
          </a:p>
        </p:txBody>
      </p:sp>
      <p:pic>
        <p:nvPicPr>
          <p:cNvPr id="9" name="Picture 8" descr="torre de comunicações livre de direitos Vetores Clip Art ilustração  -busi0715-CoolCLIPS.com">
            <a:hlinkClick r:id="rId6" action="ppaction://hlinksldjump"/>
            <a:extLst>
              <a:ext uri="{FF2B5EF4-FFF2-40B4-BE49-F238E27FC236}">
                <a16:creationId xmlns:a16="http://schemas.microsoft.com/office/drawing/2014/main" id="{19C9F717-1893-45D1-BA95-F1AC2851712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288" y="4435017"/>
            <a:ext cx="1026072" cy="1044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torre de comunicações livre de direitos Vetores Clip Art ilustração  -busi0715-CoolCLIPS.com">
            <a:hlinkClick r:id="rId7" action="ppaction://hlinksldjump"/>
            <a:extLst>
              <a:ext uri="{FF2B5EF4-FFF2-40B4-BE49-F238E27FC236}">
                <a16:creationId xmlns:a16="http://schemas.microsoft.com/office/drawing/2014/main" id="{7CE8E493-7613-4257-9E95-28FC97BE84C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042" y="2540547"/>
            <a:ext cx="1116258" cy="1044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torre de comunicações livre de direitos Vetores Clip Art ilustração  -busi0715-CoolCLIPS.com">
            <a:hlinkClick r:id="rId8" action="ppaction://hlinksldjump"/>
            <a:extLst>
              <a:ext uri="{FF2B5EF4-FFF2-40B4-BE49-F238E27FC236}">
                <a16:creationId xmlns:a16="http://schemas.microsoft.com/office/drawing/2014/main" id="{6C2D9D0D-7BDA-4572-93CF-2DCD8E74BC1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358" y="2459031"/>
            <a:ext cx="1116258" cy="104461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086C33-4060-4E78-BE35-D87BDB2DD6C6}"/>
              </a:ext>
            </a:extLst>
          </p:cNvPr>
          <p:cNvSpPr txBox="1"/>
          <p:nvPr/>
        </p:nvSpPr>
        <p:spPr>
          <a:xfrm>
            <a:off x="3319872" y="5754211"/>
            <a:ext cx="34861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DALE UN </a:t>
            </a:r>
            <a:r>
              <a:rPr lang="en-US" sz="1400" b="1" dirty="0">
                <a:solidFill>
                  <a:srgbClr val="FF0000"/>
                </a:solidFill>
              </a:rPr>
              <a:t>CLICK A LA TORRE DE CADA ISLA</a:t>
            </a:r>
            <a:endParaRPr lang="en-US" sz="1400" b="1" dirty="0"/>
          </a:p>
          <a:p>
            <a:pPr algn="ctr"/>
            <a:r>
              <a:rPr lang="en-US" sz="1400" b="1" dirty="0"/>
              <a:t>PARA VER LOS REPETIDORES COORDINADOS.</a:t>
            </a:r>
          </a:p>
        </p:txBody>
      </p:sp>
    </p:spTree>
    <p:extLst>
      <p:ext uri="{BB962C8B-B14F-4D97-AF65-F5344CB8AC3E}">
        <p14:creationId xmlns:p14="http://schemas.microsoft.com/office/powerpoint/2010/main" val="3336417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EN LA ISLA DE SAINT CROIX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103" y="4265759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0654B7-9602-4843-AC4E-66E9277C4F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1953627"/>
            <a:ext cx="9529010" cy="191251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C669A2-FEF0-4F4F-AAC4-3D25DA16D61D}"/>
              </a:ext>
            </a:extLst>
          </p:cNvPr>
          <p:cNvSpPr txBox="1"/>
          <p:nvPr/>
        </p:nvSpPr>
        <p:spPr>
          <a:xfrm>
            <a:off x="300667" y="4169114"/>
            <a:ext cx="63326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HAY 3 REPETIDORES COORDINADOS EN LA ISLA DE SAINT CROIX.</a:t>
            </a:r>
          </a:p>
        </p:txBody>
      </p:sp>
      <p:pic>
        <p:nvPicPr>
          <p:cNvPr id="46082" name="Picture 2" descr="Mascarilla «Bandera de las Islas Vírgenes de los Estados Unidos St. Croix  USVI Caribbean Tropical» de HomelandGallery | Redbubble">
            <a:extLst>
              <a:ext uri="{FF2B5EF4-FFF2-40B4-BE49-F238E27FC236}">
                <a16:creationId xmlns:a16="http://schemas.microsoft.com/office/drawing/2014/main" id="{7F4F61CE-F97D-4F43-94AC-73EB8FE3D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118" y="4223092"/>
            <a:ext cx="2357842" cy="235784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Blank 7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950C6EA3-B0CF-4511-B5E7-2FD5D7ED9B06}"/>
              </a:ext>
            </a:extLst>
          </p:cNvPr>
          <p:cNvSpPr/>
          <p:nvPr/>
        </p:nvSpPr>
        <p:spPr>
          <a:xfrm>
            <a:off x="372980" y="5560142"/>
            <a:ext cx="969123" cy="932733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 DE IV</a:t>
            </a:r>
          </a:p>
        </p:txBody>
      </p:sp>
    </p:spTree>
    <p:extLst>
      <p:ext uri="{BB962C8B-B14F-4D97-AF65-F5344CB8AC3E}">
        <p14:creationId xmlns:p14="http://schemas.microsoft.com/office/powerpoint/2010/main" val="4040471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EN LA ISLA DE SAINT JOHN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103" y="4265759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B2907D-B311-4552-82C2-FD4FC161A2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2003256"/>
            <a:ext cx="9529010" cy="142574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03EAF3-2284-430F-90E4-2D54DFFE2407}"/>
              </a:ext>
            </a:extLst>
          </p:cNvPr>
          <p:cNvSpPr txBox="1"/>
          <p:nvPr/>
        </p:nvSpPr>
        <p:spPr>
          <a:xfrm>
            <a:off x="372980" y="3780774"/>
            <a:ext cx="63326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HAY 2 REPETIDORES COORDINADOS EN LA ISLA DE SAINT JOHN.</a:t>
            </a:r>
          </a:p>
        </p:txBody>
      </p:sp>
      <p:pic>
        <p:nvPicPr>
          <p:cNvPr id="45058" name="Picture 2">
            <a:extLst>
              <a:ext uri="{FF2B5EF4-FFF2-40B4-BE49-F238E27FC236}">
                <a16:creationId xmlns:a16="http://schemas.microsoft.com/office/drawing/2014/main" id="{4E5D5441-49A1-451E-99D1-99DA77FF0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664" y="4265759"/>
            <a:ext cx="2619375" cy="17430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Blank 7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BBB1FBF2-EE16-49F1-BE2B-12216B6FDBE2}"/>
              </a:ext>
            </a:extLst>
          </p:cNvPr>
          <p:cNvSpPr/>
          <p:nvPr/>
        </p:nvSpPr>
        <p:spPr>
          <a:xfrm>
            <a:off x="372980" y="5294173"/>
            <a:ext cx="969123" cy="932733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 DE IV</a:t>
            </a:r>
          </a:p>
        </p:txBody>
      </p:sp>
    </p:spTree>
    <p:extLst>
      <p:ext uri="{BB962C8B-B14F-4D97-AF65-F5344CB8AC3E}">
        <p14:creationId xmlns:p14="http://schemas.microsoft.com/office/powerpoint/2010/main" val="491712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EN LA ISLA DE SAINT THOMAS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634" y="4943728"/>
            <a:ext cx="1643144" cy="1631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A9D131-5310-455E-BA78-714831B431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1943099"/>
            <a:ext cx="9529010" cy="25486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4DC5CC-5B7C-4EC8-8AE5-06FF3EE481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4491788"/>
            <a:ext cx="9529010" cy="20831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1EE6B6-A272-4E5A-A5C7-B5A8F4D86E1C}"/>
              </a:ext>
            </a:extLst>
          </p:cNvPr>
          <p:cNvSpPr txBox="1"/>
          <p:nvPr/>
        </p:nvSpPr>
        <p:spPr>
          <a:xfrm>
            <a:off x="10072467" y="1960775"/>
            <a:ext cx="1969477" cy="163121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HAY 7 REPETIDORES COORDINADOS EN LA ISLA DE SAINT THOMAS.</a:t>
            </a:r>
          </a:p>
        </p:txBody>
      </p:sp>
      <p:pic>
        <p:nvPicPr>
          <p:cNvPr id="44034" name="Picture 2" descr="Bandera De Sao Tome And Principe, Estrellas Las Dos Islas Imagen de archivo  - Imagen de principe, estrellas: 151236951">
            <a:extLst>
              <a:ext uri="{FF2B5EF4-FFF2-40B4-BE49-F238E27FC236}">
                <a16:creationId xmlns:a16="http://schemas.microsoft.com/office/drawing/2014/main" id="{9B89AFF4-389F-4614-B3C3-281A4BDEF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824" y="501650"/>
            <a:ext cx="1579754" cy="105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ction Button: Blank 9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4EAC6B08-3394-4B9C-8CEF-9D2AC131E4E6}"/>
              </a:ext>
            </a:extLst>
          </p:cNvPr>
          <p:cNvSpPr/>
          <p:nvPr/>
        </p:nvSpPr>
        <p:spPr>
          <a:xfrm>
            <a:off x="10572643" y="3759969"/>
            <a:ext cx="969123" cy="932733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 DE IV</a:t>
            </a:r>
          </a:p>
        </p:txBody>
      </p:sp>
    </p:spTree>
    <p:extLst>
      <p:ext uri="{BB962C8B-B14F-4D97-AF65-F5344CB8AC3E}">
        <p14:creationId xmlns:p14="http://schemas.microsoft.com/office/powerpoint/2010/main" val="4294316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AIBONITO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9454" y="4400050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37A38E-2C25-48DB-BF3B-27EA9F8C9A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704" y="2295274"/>
            <a:ext cx="9443286" cy="71262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FC588B-63D5-4AF2-9BC0-4C94F7559439}"/>
              </a:ext>
            </a:extLst>
          </p:cNvPr>
          <p:cNvSpPr txBox="1"/>
          <p:nvPr/>
        </p:nvSpPr>
        <p:spPr>
          <a:xfrm>
            <a:off x="458704" y="3323224"/>
            <a:ext cx="63326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HAY 1 REPETIDOR COORDINADO EN EL PUEBLO DE AIBONITO.</a:t>
            </a:r>
          </a:p>
        </p:txBody>
      </p:sp>
      <p:pic>
        <p:nvPicPr>
          <p:cNvPr id="6146" name="Picture 2" descr="Pin by Ivette M. on BANDERAS Y ESCUDOS DE P.R. | Aibonito, Puerto rican  pride, Puerto rico">
            <a:extLst>
              <a:ext uri="{FF2B5EF4-FFF2-40B4-BE49-F238E27FC236}">
                <a16:creationId xmlns:a16="http://schemas.microsoft.com/office/drawing/2014/main" id="{B7218C56-387E-4143-9485-A24B3DBBD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028" y="3982955"/>
            <a:ext cx="30861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B371DEB2-7552-4D64-BB39-44BE07302B47}"/>
              </a:ext>
            </a:extLst>
          </p:cNvPr>
          <p:cNvSpPr/>
          <p:nvPr/>
        </p:nvSpPr>
        <p:spPr>
          <a:xfrm>
            <a:off x="458704" y="5380623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2954970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ARECIBO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833" y="4303796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75CE9E-7EC6-4091-8320-1D4D4F682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575" y="2172703"/>
            <a:ext cx="9492415" cy="76300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170" name="Picture 2" descr="Bandera De Arecibo Puerto Rico Photos Download JPG, PNG, GIF, RAW, TIFF,  PSD, PDF and Watch Online">
            <a:extLst>
              <a:ext uri="{FF2B5EF4-FFF2-40B4-BE49-F238E27FC236}">
                <a16:creationId xmlns:a16="http://schemas.microsoft.com/office/drawing/2014/main" id="{A768DB6B-F4E7-41BD-8B90-6722C5830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989" y="4083969"/>
            <a:ext cx="2667001" cy="179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273734-F0BE-4AB9-B52F-E3BEF076A42C}"/>
              </a:ext>
            </a:extLst>
          </p:cNvPr>
          <p:cNvSpPr txBox="1"/>
          <p:nvPr/>
        </p:nvSpPr>
        <p:spPr>
          <a:xfrm>
            <a:off x="458704" y="3323224"/>
            <a:ext cx="63326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HAY 1 REPETIDOR COORDINADO EN EL PUEBLO DE ARECIBO.</a:t>
            </a:r>
          </a:p>
        </p:txBody>
      </p:sp>
      <p:sp>
        <p:nvSpPr>
          <p:cNvPr id="9" name="Action Button: Go Home 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696A2299-F4D5-412D-B845-19439D9CDC1E}"/>
              </a:ext>
            </a:extLst>
          </p:cNvPr>
          <p:cNvSpPr/>
          <p:nvPr/>
        </p:nvSpPr>
        <p:spPr>
          <a:xfrm>
            <a:off x="461680" y="5391203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3956562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AÑASCO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832" y="4321727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2C1327-D422-40C3-9AEF-E686A5D463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79" y="2230353"/>
            <a:ext cx="9529009" cy="82566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852996-56B7-4BD1-B497-E9BC11EDC4F7}"/>
              </a:ext>
            </a:extLst>
          </p:cNvPr>
          <p:cNvSpPr txBox="1"/>
          <p:nvPr/>
        </p:nvSpPr>
        <p:spPr>
          <a:xfrm>
            <a:off x="458704" y="3323224"/>
            <a:ext cx="633262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HAY 1 REPETIDOR COORDINADO EN EL PUEBLO DE AÑASCO.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A06DF77-19D7-4679-828E-589D9A9EE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340" y="3861833"/>
            <a:ext cx="2823648" cy="18824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9B174A8A-3AE9-4D78-B1D3-B48F33C5D4A9}"/>
              </a:ext>
            </a:extLst>
          </p:cNvPr>
          <p:cNvSpPr/>
          <p:nvPr/>
        </p:nvSpPr>
        <p:spPr>
          <a:xfrm>
            <a:off x="458704" y="5302300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146814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317-365C-45AC-B4AB-C5C2FF9C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80" y="365125"/>
            <a:ext cx="9529010" cy="1325563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REPETIDORES COORDINADOS EN BARRANQUITAS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F55A-5E73-4E52-89AE-0F2FD129F68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54" y="416384"/>
            <a:ext cx="1138989" cy="122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torre de comunicações livre de direitos Vetores Clip Art ilustração  -busi0715-CoolCLIPS.com">
            <a:extLst>
              <a:ext uri="{FF2B5EF4-FFF2-40B4-BE49-F238E27FC236}">
                <a16:creationId xmlns:a16="http://schemas.microsoft.com/office/drawing/2014/main" id="{DFADDEFB-4745-42A4-BA18-293D4E10B2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833" y="4480469"/>
            <a:ext cx="1612230" cy="196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BE1ADA-C5F2-4284-A212-4380AFCCE6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80" y="1792705"/>
            <a:ext cx="9529010" cy="385010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0174B7-20AE-4086-8C12-C4E7833A6B58}"/>
              </a:ext>
            </a:extLst>
          </p:cNvPr>
          <p:cNvSpPr txBox="1"/>
          <p:nvPr/>
        </p:nvSpPr>
        <p:spPr>
          <a:xfrm>
            <a:off x="372980" y="5744828"/>
            <a:ext cx="5723020" cy="83099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HAY 9 REPETIDORES COORDINADOS EN EL PUEBLO DE BARRANQUITAS</a:t>
            </a:r>
          </a:p>
        </p:txBody>
      </p:sp>
      <p:pic>
        <p:nvPicPr>
          <p:cNvPr id="2050" name="Picture 2" descr="Símbolos | BARRANQUITAS">
            <a:extLst>
              <a:ext uri="{FF2B5EF4-FFF2-40B4-BE49-F238E27FC236}">
                <a16:creationId xmlns:a16="http://schemas.microsoft.com/office/drawing/2014/main" id="{2ABD27F2-DF25-4D52-8DF9-495A453C6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068" y="2303676"/>
            <a:ext cx="1635995" cy="104294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ction Button: Go Home 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7B14088-FFCE-42DB-9A7E-1C73261A6B74}"/>
              </a:ext>
            </a:extLst>
          </p:cNvPr>
          <p:cNvSpPr/>
          <p:nvPr/>
        </p:nvSpPr>
        <p:spPr>
          <a:xfrm>
            <a:off x="8884351" y="5744828"/>
            <a:ext cx="1017639" cy="8737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 AL MAPA</a:t>
            </a:r>
          </a:p>
        </p:txBody>
      </p:sp>
    </p:spTree>
    <p:extLst>
      <p:ext uri="{BB962C8B-B14F-4D97-AF65-F5344CB8AC3E}">
        <p14:creationId xmlns:p14="http://schemas.microsoft.com/office/powerpoint/2010/main" val="4115780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ippl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1060</Words>
  <Application>Microsoft Office PowerPoint</Application>
  <PresentationFormat>Widescreen</PresentationFormat>
  <Paragraphs>179</Paragraphs>
  <Slides>58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Arial</vt:lpstr>
      <vt:lpstr>Calibri</vt:lpstr>
      <vt:lpstr>Calibri Light</vt:lpstr>
      <vt:lpstr>Office Theme</vt:lpstr>
      <vt:lpstr>Repetidores de Puerto Rico</vt:lpstr>
      <vt:lpstr>REPETIDORES COORDINADOS EN ADJUNTAS</vt:lpstr>
      <vt:lpstr>REPETIDORES COORDINADOS EN AGUADA</vt:lpstr>
      <vt:lpstr>REPETIDORES COORDINADOS EN AGUADILLA</vt:lpstr>
      <vt:lpstr>REPETIDORES COORDINADOS EN AGUAS BUENAS</vt:lpstr>
      <vt:lpstr>REPETIDORES COORDINADOS EN AIBONITO</vt:lpstr>
      <vt:lpstr>REPETIDORES COORDINADOS EN ARECIBO </vt:lpstr>
      <vt:lpstr>REPETIDORES COORDINADOS EN AÑASCO </vt:lpstr>
      <vt:lpstr>REPETIDORES COORDINADOS EN BARRANQUITAS </vt:lpstr>
      <vt:lpstr>REPETIDORES COORDINADOS EN BAYAMÓN </vt:lpstr>
      <vt:lpstr>REPETIDORES COORDINADOS EN CAGUAS</vt:lpstr>
      <vt:lpstr>REPETIDORES COORDINADOS EN CANÓVANAS </vt:lpstr>
      <vt:lpstr>REPETIDORES COORDINADOS ENCAROLINA </vt:lpstr>
      <vt:lpstr>REPETIDORES COORDINADOS EN CAYEY </vt:lpstr>
      <vt:lpstr>REPETIDORES COORDINADOS EN CEIBA</vt:lpstr>
      <vt:lpstr>REPETIDORES COORDINADOS EN CIDRA </vt:lpstr>
      <vt:lpstr>REPETIDORES COORDINADOS EN COMERIO</vt:lpstr>
      <vt:lpstr>REPETIDORES COORDINADOS EN COROZAL </vt:lpstr>
      <vt:lpstr>REPETIDORES COORDINADOS EN CULEBRA </vt:lpstr>
      <vt:lpstr>REPETIDORES EN PUEBLO DE DORADO  </vt:lpstr>
      <vt:lpstr>REPETIDORES COORDINADOS EN FAJARDO </vt:lpstr>
      <vt:lpstr>REPETIDORES COORDINADOS EN GUAYNABO</vt:lpstr>
      <vt:lpstr>REPETIDORES EN PUEBLO DE GURABO </vt:lpstr>
      <vt:lpstr>REPETIDORES COORDINADOS EN HUMACAO  </vt:lpstr>
      <vt:lpstr>REPETIDORES COORDINADOS EN ISABELA</vt:lpstr>
      <vt:lpstr>REPETIDORES COORDINADOS EN JAYUYA </vt:lpstr>
      <vt:lpstr>REPETIDORES COORDINADOS EN JUANA DIAZ </vt:lpstr>
      <vt:lpstr>REPETIDORES COORDINADOS EN LAJAS </vt:lpstr>
      <vt:lpstr>REPETIDORES COORDINADOS EN LARES </vt:lpstr>
      <vt:lpstr>REPETIDORES COORDINADOS EN LAS PIEDRAS  </vt:lpstr>
      <vt:lpstr>REPETIDORES COORDINADOS EN MARICAO </vt:lpstr>
      <vt:lpstr>REPETIDORES COORDINADOS EN MAYAGUEZ   </vt:lpstr>
      <vt:lpstr>REPETIDORES COORDINADOS EN MOCA  </vt:lpstr>
      <vt:lpstr>REPETIDORES COORDINADOS EN NAGUABO  </vt:lpstr>
      <vt:lpstr>REPETIDORES COORDINADOS EN NARANJITO  </vt:lpstr>
      <vt:lpstr>REPETIDORES COORDINADOS EN OROCOVIS </vt:lpstr>
      <vt:lpstr>REPETIDORES COORDINADOS EN PATILLAS  </vt:lpstr>
      <vt:lpstr>REPETIDORES COORDINADOS EN PONCE  </vt:lpstr>
      <vt:lpstr>REPETIDORES COORDINADOS EN QUEBRADILLAS </vt:lpstr>
      <vt:lpstr>REPETIDORES COORDINADOS EN RIO GRANDE </vt:lpstr>
      <vt:lpstr>REPETIDORES COORDINADOS EN SALINAS </vt:lpstr>
      <vt:lpstr>REPETIDORES COORDINADOS EN SAN JUAN  </vt:lpstr>
      <vt:lpstr>REPETIDORES COORDINADOS EN SAN LORENZO </vt:lpstr>
      <vt:lpstr>REPETIDORES COORDINADOS EN SAN SEBASTIAN  </vt:lpstr>
      <vt:lpstr>REPETIDORES COORDINADOS EN TOA ALTA </vt:lpstr>
      <vt:lpstr>REPETIDORES COORDINADOS EN TOA BAJA </vt:lpstr>
      <vt:lpstr>REPETIDORES COORDINADOS EN TRUJILLO ALTO </vt:lpstr>
      <vt:lpstr>REPETIDORES COORDINADOS EN UTUADO </vt:lpstr>
      <vt:lpstr>REPETIDORES COORDINADOS EN VEGA ALTA </vt:lpstr>
      <vt:lpstr>REPETIDORES COORDINADOS EN VEGA BAJA </vt:lpstr>
      <vt:lpstr>REPETIDORES COORDINADOS EN VIEQUES  </vt:lpstr>
      <vt:lpstr>REPETIDORES COORDINADOS EN VILLALBA </vt:lpstr>
      <vt:lpstr>REPETIDORES COORDINADOS EN YABUCOA </vt:lpstr>
      <vt:lpstr>REPETIDORES EN PUEBLO DE YAUCO  </vt:lpstr>
      <vt:lpstr>REPETIDORES PARA LAS ISLAS VIRGENES  </vt:lpstr>
      <vt:lpstr>REPETIDORES EN LA ISLA DE SAINT CROIX  </vt:lpstr>
      <vt:lpstr>REPETIDORES EN LA ISLA DE SAINT JOHN  </vt:lpstr>
      <vt:lpstr>REPETIDORES EN LA ISLA DE SAINT THOMAS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Repetidores de Puerto Rico</dc:title>
  <dc:creator>Julio Díaz Santiago</dc:creator>
  <cp:lastModifiedBy>Julio Díaz Santiago</cp:lastModifiedBy>
  <cp:revision>2</cp:revision>
  <dcterms:created xsi:type="dcterms:W3CDTF">2021-03-06T12:13:15Z</dcterms:created>
  <dcterms:modified xsi:type="dcterms:W3CDTF">2021-03-07T14:52:31Z</dcterms:modified>
</cp:coreProperties>
</file>